
<file path=[Content_Types].xml><?xml version="1.0" encoding="utf-8"?>
<Types xmlns="http://schemas.openxmlformats.org/package/2006/content-types">
  <Default Extension="png" ContentType="image/png"/>
  <Default Extension="mp3" ContentType="audio/m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6" r:id="rId2"/>
    <p:sldId id="275" r:id="rId3"/>
    <p:sldId id="269" r:id="rId4"/>
    <p:sldId id="279" r:id="rId5"/>
    <p:sldId id="285" r:id="rId6"/>
    <p:sldId id="288" r:id="rId7"/>
    <p:sldId id="289" r:id="rId8"/>
    <p:sldId id="293" r:id="rId9"/>
    <p:sldId id="290" r:id="rId10"/>
    <p:sldId id="292" r:id="rId11"/>
    <p:sldId id="291" r:id="rId12"/>
    <p:sldId id="294" r:id="rId13"/>
    <p:sldId id="295" r:id="rId14"/>
    <p:sldId id="303" r:id="rId15"/>
    <p:sldId id="299" r:id="rId16"/>
    <p:sldId id="300" r:id="rId17"/>
    <p:sldId id="301" r:id="rId18"/>
    <p:sldId id="302" r:id="rId19"/>
    <p:sldId id="278"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uyplants Gilles" initials="CG" lastIdx="1" clrIdx="0">
    <p:extLst>
      <p:ext uri="{19B8F6BF-5375-455C-9EA6-DF929625EA0E}">
        <p15:presenceInfo xmlns:p15="http://schemas.microsoft.com/office/powerpoint/2012/main" userId="S-1-5-21-3927595635-2068342981-3840117284-434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86" autoAdjust="0"/>
    <p:restoredTop sz="76878" autoAdjust="0"/>
  </p:normalViewPr>
  <p:slideViewPr>
    <p:cSldViewPr snapToGrid="0" snapToObjects="1">
      <p:cViewPr varScale="1">
        <p:scale>
          <a:sx n="82" d="100"/>
          <a:sy n="82" d="100"/>
        </p:scale>
        <p:origin x="108" y="648"/>
      </p:cViewPr>
      <p:guideLst>
        <p:guide orient="horz" pos="1620"/>
        <p:guide pos="2880"/>
      </p:guideLst>
    </p:cSldViewPr>
  </p:slideViewPr>
  <p:outlineViewPr>
    <p:cViewPr>
      <p:scale>
        <a:sx n="33" d="100"/>
        <a:sy n="33" d="100"/>
      </p:scale>
      <p:origin x="0" y="512"/>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4" d="100"/>
          <a:sy n="74" d="100"/>
        </p:scale>
        <p:origin x="3150"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39339F3-EBED-FB42-A5A9-07F52FB1D80B}" type="datetimeFigureOut">
              <a:rPr lang="en-US" smtClean="0"/>
              <a:t>6/22/2015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ACB808D-867B-E14B-AE97-FED95278BAB1}" type="slidenum">
              <a:rPr lang="en-US" smtClean="0"/>
              <a:t>‹#›</a:t>
            </a:fld>
            <a:endParaRPr lang="en-US"/>
          </a:p>
        </p:txBody>
      </p:sp>
    </p:spTree>
    <p:extLst>
      <p:ext uri="{BB962C8B-B14F-4D97-AF65-F5344CB8AC3E}">
        <p14:creationId xmlns:p14="http://schemas.microsoft.com/office/powerpoint/2010/main" val="12470529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15CE08-F78B-E843-8347-DE979A57D60A}" type="datetimeFigureOut">
              <a:rPr lang="en-US" smtClean="0"/>
              <a:t>6/22/2015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037DF6-515F-BD49-8940-149F0492268E}" type="slidenum">
              <a:rPr lang="en-US" smtClean="0"/>
              <a:t>‹#›</a:t>
            </a:fld>
            <a:endParaRPr lang="en-US"/>
          </a:p>
        </p:txBody>
      </p:sp>
    </p:spTree>
    <p:extLst>
      <p:ext uri="{BB962C8B-B14F-4D97-AF65-F5344CB8AC3E}">
        <p14:creationId xmlns:p14="http://schemas.microsoft.com/office/powerpoint/2010/main" val="17032205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sid.clones.be</a:t>
            </a:r>
          </a:p>
        </p:txBody>
      </p:sp>
      <p:sp>
        <p:nvSpPr>
          <p:cNvPr id="4" name="Slide Number Placeholder 3"/>
          <p:cNvSpPr>
            <a:spLocks noGrp="1"/>
          </p:cNvSpPr>
          <p:nvPr>
            <p:ph type="sldNum" sz="quarter" idx="10"/>
          </p:nvPr>
        </p:nvSpPr>
        <p:spPr/>
        <p:txBody>
          <a:bodyPr/>
          <a:lstStyle/>
          <a:p>
            <a:fld id="{F3037DF6-515F-BD49-8940-149F0492268E}" type="slidenum">
              <a:rPr lang="en-US" smtClean="0"/>
              <a:t>1</a:t>
            </a:fld>
            <a:endParaRPr lang="en-US"/>
          </a:p>
        </p:txBody>
      </p:sp>
    </p:spTree>
    <p:extLst>
      <p:ext uri="{BB962C8B-B14F-4D97-AF65-F5344CB8AC3E}">
        <p14:creationId xmlns:p14="http://schemas.microsoft.com/office/powerpoint/2010/main" val="2744265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BE" dirty="0" smtClean="0"/>
              <a:t>Ex : </a:t>
            </a:r>
            <a:r>
              <a:rPr lang="fr-BE" dirty="0" err="1" smtClean="0"/>
              <a:t>My</a:t>
            </a:r>
            <a:r>
              <a:rPr lang="fr-BE" dirty="0" smtClean="0"/>
              <a:t> Body Is A Cage de Peter Gabriel</a:t>
            </a:r>
            <a:r>
              <a:rPr lang="fr-BE" baseline="0" dirty="0" smtClean="0"/>
              <a:t> (Scratch </a:t>
            </a:r>
            <a:r>
              <a:rPr lang="fr-BE" baseline="0" dirty="0" err="1" smtClean="0"/>
              <a:t>my</a:t>
            </a:r>
            <a:r>
              <a:rPr lang="fr-BE" baseline="0" dirty="0" smtClean="0"/>
              <a:t> Back)</a:t>
            </a:r>
            <a:r>
              <a:rPr lang="fr-BE" dirty="0" smtClean="0"/>
              <a:t/>
            </a:r>
            <a:br>
              <a:rPr lang="fr-BE" dirty="0" smtClean="0"/>
            </a:br>
            <a:r>
              <a:rPr lang="fr-BE" dirty="0" smtClean="0"/>
              <a:t>Mise en situation via indirect (avant la musique) puis via discours direct</a:t>
            </a:r>
            <a:r>
              <a:rPr lang="fr-BE" baseline="0" dirty="0" smtClean="0"/>
              <a:t> sur le début de la musique : « C’était notre dernier moment, après toutes ces années passées à ne faire qu’un, … »</a:t>
            </a:r>
            <a:endParaRPr lang="fr-BE" dirty="0" smtClean="0"/>
          </a:p>
        </p:txBody>
      </p:sp>
      <p:sp>
        <p:nvSpPr>
          <p:cNvPr id="4" name="Slide Number Placeholder 3"/>
          <p:cNvSpPr>
            <a:spLocks noGrp="1"/>
          </p:cNvSpPr>
          <p:nvPr>
            <p:ph type="sldNum" sz="quarter" idx="10"/>
          </p:nvPr>
        </p:nvSpPr>
        <p:spPr/>
        <p:txBody>
          <a:bodyPr/>
          <a:lstStyle/>
          <a:p>
            <a:fld id="{F3037DF6-515F-BD49-8940-149F0492268E}" type="slidenum">
              <a:rPr lang="en-US" smtClean="0"/>
              <a:t>16</a:t>
            </a:fld>
            <a:endParaRPr lang="en-US"/>
          </a:p>
        </p:txBody>
      </p:sp>
    </p:spTree>
    <p:extLst>
      <p:ext uri="{BB962C8B-B14F-4D97-AF65-F5344CB8AC3E}">
        <p14:creationId xmlns:p14="http://schemas.microsoft.com/office/powerpoint/2010/main" val="3986211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F3037DF6-515F-BD49-8940-149F0492268E}" type="slidenum">
              <a:rPr lang="en-US" smtClean="0"/>
              <a:t>18</a:t>
            </a:fld>
            <a:endParaRPr lang="en-US"/>
          </a:p>
        </p:txBody>
      </p:sp>
    </p:spTree>
    <p:extLst>
      <p:ext uri="{BB962C8B-B14F-4D97-AF65-F5344CB8AC3E}">
        <p14:creationId xmlns:p14="http://schemas.microsoft.com/office/powerpoint/2010/main" val="1635119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Stérilité</a:t>
            </a:r>
            <a:br>
              <a:rPr lang="fr-BE" dirty="0" smtClean="0"/>
            </a:br>
            <a:r>
              <a:rPr lang="fr-BE" dirty="0" smtClean="0"/>
              <a:t>Genre</a:t>
            </a:r>
            <a:r>
              <a:rPr lang="fr-BE" baseline="0" dirty="0" smtClean="0"/>
              <a:t> &lt;&gt; sexe</a:t>
            </a:r>
            <a:br>
              <a:rPr lang="fr-BE" baseline="0" dirty="0" smtClean="0"/>
            </a:br>
            <a:r>
              <a:rPr lang="fr-BE" baseline="0" dirty="0" smtClean="0"/>
              <a:t>Besoin </a:t>
            </a:r>
            <a:r>
              <a:rPr lang="fr-BE" baseline="0" dirty="0" smtClean="0">
                <a:sym typeface="Wingdings" panose="05000000000000000000" pitchFamily="2" charset="2"/>
              </a:rPr>
              <a:t> mains</a:t>
            </a:r>
            <a:br>
              <a:rPr lang="fr-BE" baseline="0" dirty="0" smtClean="0">
                <a:sym typeface="Wingdings" panose="05000000000000000000" pitchFamily="2" charset="2"/>
              </a:rPr>
            </a:br>
            <a:r>
              <a:rPr lang="fr-BE" baseline="0" dirty="0" smtClean="0">
                <a:sym typeface="Wingdings" panose="05000000000000000000" pitchFamily="2" charset="2"/>
              </a:rPr>
              <a:t>Sexe ancien = animal</a:t>
            </a:r>
            <a:endParaRPr lang="fr-BE" dirty="0"/>
          </a:p>
        </p:txBody>
      </p:sp>
      <p:sp>
        <p:nvSpPr>
          <p:cNvPr id="4" name="Slide Number Placeholder 3"/>
          <p:cNvSpPr>
            <a:spLocks noGrp="1"/>
          </p:cNvSpPr>
          <p:nvPr>
            <p:ph type="sldNum" sz="quarter" idx="10"/>
          </p:nvPr>
        </p:nvSpPr>
        <p:spPr/>
        <p:txBody>
          <a:bodyPr/>
          <a:lstStyle/>
          <a:p>
            <a:fld id="{F3037DF6-515F-BD49-8940-149F0492268E}" type="slidenum">
              <a:rPr lang="en-US" smtClean="0"/>
              <a:t>3</a:t>
            </a:fld>
            <a:endParaRPr lang="en-US"/>
          </a:p>
        </p:txBody>
      </p:sp>
    </p:spTree>
    <p:extLst>
      <p:ext uri="{BB962C8B-B14F-4D97-AF65-F5344CB8AC3E}">
        <p14:creationId xmlns:p14="http://schemas.microsoft.com/office/powerpoint/2010/main" val="2767729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F3037DF6-515F-BD49-8940-149F0492268E}" type="slidenum">
              <a:rPr lang="en-US" smtClean="0"/>
              <a:t>5</a:t>
            </a:fld>
            <a:endParaRPr lang="en-US"/>
          </a:p>
        </p:txBody>
      </p:sp>
    </p:spTree>
    <p:extLst>
      <p:ext uri="{BB962C8B-B14F-4D97-AF65-F5344CB8AC3E}">
        <p14:creationId xmlns:p14="http://schemas.microsoft.com/office/powerpoint/2010/main" val="2099028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F3037DF6-515F-BD49-8940-149F0492268E}" type="slidenum">
              <a:rPr lang="en-US" smtClean="0"/>
              <a:t>6</a:t>
            </a:fld>
            <a:endParaRPr lang="en-US"/>
          </a:p>
        </p:txBody>
      </p:sp>
    </p:spTree>
    <p:extLst>
      <p:ext uri="{BB962C8B-B14F-4D97-AF65-F5344CB8AC3E}">
        <p14:creationId xmlns:p14="http://schemas.microsoft.com/office/powerpoint/2010/main" val="193888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F3037DF6-515F-BD49-8940-149F0492268E}" type="slidenum">
              <a:rPr lang="en-US" smtClean="0"/>
              <a:t>8</a:t>
            </a:fld>
            <a:endParaRPr lang="en-US"/>
          </a:p>
        </p:txBody>
      </p:sp>
    </p:spTree>
    <p:extLst>
      <p:ext uri="{BB962C8B-B14F-4D97-AF65-F5344CB8AC3E}">
        <p14:creationId xmlns:p14="http://schemas.microsoft.com/office/powerpoint/2010/main" val="1828796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F3037DF6-515F-BD49-8940-149F0492268E}" type="slidenum">
              <a:rPr lang="en-US" smtClean="0"/>
              <a:t>9</a:t>
            </a:fld>
            <a:endParaRPr lang="en-US"/>
          </a:p>
        </p:txBody>
      </p:sp>
    </p:spTree>
    <p:extLst>
      <p:ext uri="{BB962C8B-B14F-4D97-AF65-F5344CB8AC3E}">
        <p14:creationId xmlns:p14="http://schemas.microsoft.com/office/powerpoint/2010/main" val="655422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F3037DF6-515F-BD49-8940-149F0492268E}" type="slidenum">
              <a:rPr lang="en-US" smtClean="0"/>
              <a:t>11</a:t>
            </a:fld>
            <a:endParaRPr lang="en-US"/>
          </a:p>
        </p:txBody>
      </p:sp>
    </p:spTree>
    <p:extLst>
      <p:ext uri="{BB962C8B-B14F-4D97-AF65-F5344CB8AC3E}">
        <p14:creationId xmlns:p14="http://schemas.microsoft.com/office/powerpoint/2010/main" val="3240897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Démo</a:t>
            </a:r>
            <a:endParaRPr lang="fr-BE" dirty="0"/>
          </a:p>
        </p:txBody>
      </p:sp>
      <p:sp>
        <p:nvSpPr>
          <p:cNvPr id="4" name="Slide Number Placeholder 3"/>
          <p:cNvSpPr>
            <a:spLocks noGrp="1"/>
          </p:cNvSpPr>
          <p:nvPr>
            <p:ph type="sldNum" sz="quarter" idx="10"/>
          </p:nvPr>
        </p:nvSpPr>
        <p:spPr/>
        <p:txBody>
          <a:bodyPr/>
          <a:lstStyle/>
          <a:p>
            <a:fld id="{F3037DF6-515F-BD49-8940-149F0492268E}" type="slidenum">
              <a:rPr lang="en-US" smtClean="0"/>
              <a:t>13</a:t>
            </a:fld>
            <a:endParaRPr lang="en-US"/>
          </a:p>
        </p:txBody>
      </p:sp>
    </p:spTree>
    <p:extLst>
      <p:ext uri="{BB962C8B-B14F-4D97-AF65-F5344CB8AC3E}">
        <p14:creationId xmlns:p14="http://schemas.microsoft.com/office/powerpoint/2010/main" val="2834418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BE" dirty="0" smtClean="0"/>
              <a:t>Ex : London de James Newton Howard (Blood </a:t>
            </a:r>
            <a:r>
              <a:rPr lang="fr-BE" dirty="0" err="1" smtClean="0"/>
              <a:t>Diamonds</a:t>
            </a:r>
            <a:r>
              <a:rPr lang="fr-BE" dirty="0" smtClean="0"/>
              <a:t>) – changement à 1’18’’</a:t>
            </a:r>
            <a:br>
              <a:rPr lang="fr-BE" dirty="0" smtClean="0"/>
            </a:br>
            <a:r>
              <a:rPr lang="fr-BE" dirty="0" smtClean="0"/>
              <a:t>Mettre dans un contexte ne jeu :</a:t>
            </a:r>
            <a:r>
              <a:rPr lang="fr-BE" baseline="0" dirty="0" smtClean="0"/>
              <a:t> « Vous êtes des personnages du jeu (impersonnel) qui souhaitent échanger pour la première fois une intimité avec l’autre, avec les maladresses que cela représente, l’appréhension d’une première fois…. ». Ensuite utiliser une brève mise en situation via un discours direct sur le début de la musique « Je me souviens, c’était ma première fois, à chaque fois que j’y repense, je revois mes gestes incertains, mon étonnement de la découverte… »</a:t>
            </a:r>
            <a:endParaRPr lang="fr-BE" dirty="0"/>
          </a:p>
        </p:txBody>
      </p:sp>
      <p:sp>
        <p:nvSpPr>
          <p:cNvPr id="4" name="Slide Number Placeholder 3"/>
          <p:cNvSpPr>
            <a:spLocks noGrp="1"/>
          </p:cNvSpPr>
          <p:nvPr>
            <p:ph type="sldNum" sz="quarter" idx="10"/>
          </p:nvPr>
        </p:nvSpPr>
        <p:spPr/>
        <p:txBody>
          <a:bodyPr/>
          <a:lstStyle/>
          <a:p>
            <a:fld id="{F3037DF6-515F-BD49-8940-149F0492268E}" type="slidenum">
              <a:rPr lang="en-US" smtClean="0"/>
              <a:t>14</a:t>
            </a:fld>
            <a:endParaRPr lang="en-US"/>
          </a:p>
        </p:txBody>
      </p:sp>
    </p:spTree>
    <p:extLst>
      <p:ext uri="{BB962C8B-B14F-4D97-AF65-F5344CB8AC3E}">
        <p14:creationId xmlns:p14="http://schemas.microsoft.com/office/powerpoint/2010/main" val="16502743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gitasLBi Title slide -- basic">
    <p:spTree>
      <p:nvGrpSpPr>
        <p:cNvPr id="1" name=""/>
        <p:cNvGrpSpPr/>
        <p:nvPr/>
      </p:nvGrpSpPr>
      <p:grpSpPr>
        <a:xfrm>
          <a:off x="0" y="0"/>
          <a:ext cx="0" cy="0"/>
          <a:chOff x="0" y="0"/>
          <a:chExt cx="0" cy="0"/>
        </a:xfrm>
      </p:grpSpPr>
      <p:sp>
        <p:nvSpPr>
          <p:cNvPr id="9" name="Rectangle 8"/>
          <p:cNvSpPr/>
          <p:nvPr userDrawn="1"/>
        </p:nvSpPr>
        <p:spPr>
          <a:xfrm>
            <a:off x="0" y="3426300"/>
            <a:ext cx="9144000" cy="171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158566"/>
            <a:ext cx="7772400" cy="895117"/>
          </a:xfrm>
          <a:ln>
            <a:noFill/>
          </a:ln>
        </p:spPr>
        <p:txBody>
          <a:bodyPr>
            <a:normAutofit/>
          </a:bodyPr>
          <a:lstStyle>
            <a:lvl1pPr>
              <a:defRPr sz="2000" cap="all" spc="30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1795947"/>
            <a:ext cx="7772400" cy="1589163"/>
          </a:xfrm>
          <a:ln>
            <a:noFill/>
          </a:ln>
        </p:spPr>
        <p:txBody>
          <a:bodyPr lIns="0" tIns="0" rIns="0" bIns="0">
            <a:normAutofit/>
          </a:bodyPr>
          <a:lstStyle>
            <a:lvl1pPr marL="0" indent="0" algn="ctr">
              <a:buNone/>
              <a:defRPr sz="1500" cap="all" spc="300">
                <a:solidFill>
                  <a:srgbClr val="767473"/>
                </a:solidFill>
                <a:latin typeface="Gotham Medium"/>
                <a:cs typeface="Gotham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0"/>
          </p:nvPr>
        </p:nvSpPr>
        <p:spPr>
          <a:xfrm>
            <a:off x="467999" y="4157663"/>
            <a:ext cx="2079195" cy="517525"/>
          </a:xfrm>
        </p:spPr>
        <p:txBody>
          <a:bodyPr lIns="0" tIns="0" rIns="0" bIns="0">
            <a:noAutofit/>
          </a:bodyPr>
          <a:lstStyle>
            <a:lvl1pPr marL="0" indent="0">
              <a:buNone/>
              <a:defRPr sz="1000">
                <a:solidFill>
                  <a:schemeClr val="accent2"/>
                </a:solidFill>
              </a:defRPr>
            </a:lvl1pPr>
            <a:lvl2pPr marL="457200" indent="0">
              <a:buNone/>
              <a:defRPr sz="1000">
                <a:solidFill>
                  <a:schemeClr val="accent2"/>
                </a:solidFill>
              </a:defRPr>
            </a:lvl2pPr>
            <a:lvl3pPr marL="914400" indent="0">
              <a:buNone/>
              <a:defRPr sz="1000">
                <a:solidFill>
                  <a:schemeClr val="accent2"/>
                </a:solidFill>
              </a:defRPr>
            </a:lvl3pPr>
            <a:lvl4pPr marL="1371600" indent="0">
              <a:buNone/>
              <a:defRPr sz="1000">
                <a:solidFill>
                  <a:schemeClr val="accent2"/>
                </a:solidFill>
              </a:defRPr>
            </a:lvl4pPr>
            <a:lvl5pPr marL="1828800" indent="0">
              <a:buNone/>
              <a:defRPr sz="1000">
                <a:solidFill>
                  <a:schemeClr val="accent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14"/>
          <p:cNvSpPr>
            <a:spLocks noGrp="1"/>
          </p:cNvSpPr>
          <p:nvPr>
            <p:ph type="body" sz="quarter" idx="11"/>
          </p:nvPr>
        </p:nvSpPr>
        <p:spPr>
          <a:xfrm>
            <a:off x="2625471" y="4157663"/>
            <a:ext cx="2079195" cy="517525"/>
          </a:xfrm>
        </p:spPr>
        <p:txBody>
          <a:bodyPr lIns="0" tIns="0" rIns="0" bIns="0">
            <a:noAutofit/>
          </a:bodyPr>
          <a:lstStyle>
            <a:lvl1pPr marL="0" indent="0">
              <a:buNone/>
              <a:defRPr sz="1000">
                <a:solidFill>
                  <a:schemeClr val="accent2"/>
                </a:solidFill>
              </a:defRPr>
            </a:lvl1pPr>
            <a:lvl2pPr marL="457200" indent="0">
              <a:buNone/>
              <a:defRPr sz="1000">
                <a:solidFill>
                  <a:schemeClr val="accent2"/>
                </a:solidFill>
              </a:defRPr>
            </a:lvl2pPr>
            <a:lvl3pPr marL="914400" indent="0">
              <a:buNone/>
              <a:defRPr sz="1000">
                <a:solidFill>
                  <a:schemeClr val="accent2"/>
                </a:solidFill>
              </a:defRPr>
            </a:lvl3pPr>
            <a:lvl4pPr marL="1371600" indent="0">
              <a:buNone/>
              <a:defRPr sz="1000">
                <a:solidFill>
                  <a:schemeClr val="accent2"/>
                </a:solidFill>
              </a:defRPr>
            </a:lvl4pPr>
            <a:lvl5pPr marL="1828800" indent="0">
              <a:buNone/>
              <a:defRPr sz="1000">
                <a:solidFill>
                  <a:schemeClr val="accent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172325" y="3567717"/>
            <a:ext cx="1285875" cy="1285875"/>
          </a:xfrm>
          <a:prstGeom prst="rect">
            <a:avLst/>
          </a:prstGeom>
        </p:spPr>
      </p:pic>
    </p:spTree>
    <p:extLst>
      <p:ext uri="{BB962C8B-B14F-4D97-AF65-F5344CB8AC3E}">
        <p14:creationId xmlns:p14="http://schemas.microsoft.com/office/powerpoint/2010/main" val="24516124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title, bullets righ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93304"/>
          </a:xfrm>
        </p:spPr>
        <p:txBody>
          <a:bodyPr lIns="468000" tIns="468000" rIns="468000" bIns="468000" anchor="t" anchorCtr="0">
            <a:noAutofit/>
          </a:bodyPr>
          <a:lstStyle>
            <a:lvl1pPr>
              <a:defRPr sz="2800" cap="none">
                <a:solidFill>
                  <a:schemeClr val="accent1"/>
                </a:solidFill>
              </a:defRPr>
            </a:lvl1pPr>
          </a:lstStyle>
          <a:p>
            <a:r>
              <a:rPr lang="en-US" smtClean="0"/>
              <a:t>Click to edit Master title style</a:t>
            </a:r>
            <a:endParaRPr lang="en-US" dirty="0"/>
          </a:p>
        </p:txBody>
      </p:sp>
      <p:pic>
        <p:nvPicPr>
          <p:cNvPr id="8" name="Picture 7" descr="Small unicorn -- pale 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6400" y="4363200"/>
            <a:ext cx="563217" cy="564022"/>
          </a:xfrm>
          <a:prstGeom prst="rect">
            <a:avLst/>
          </a:prstGeom>
        </p:spPr>
      </p:pic>
      <p:sp>
        <p:nvSpPr>
          <p:cNvPr id="4" name="Content Placeholder 3"/>
          <p:cNvSpPr>
            <a:spLocks noGrp="1"/>
          </p:cNvSpPr>
          <p:nvPr>
            <p:ph sz="quarter" idx="11" hasCustomPrompt="1"/>
          </p:nvPr>
        </p:nvSpPr>
        <p:spPr>
          <a:xfrm>
            <a:off x="108000" y="1370013"/>
            <a:ext cx="4362168" cy="3557587"/>
          </a:xfrm>
        </p:spPr>
        <p:txBody>
          <a:bodyPr/>
          <a:lstStyle/>
          <a:p>
            <a:pPr lvl="0"/>
            <a:r>
              <a:rPr lang="en-GB" dirty="0" smtClean="0"/>
              <a:t>Media</a:t>
            </a:r>
            <a:endParaRPr lang="en-US" dirty="0"/>
          </a:p>
        </p:txBody>
      </p:sp>
      <p:sp>
        <p:nvSpPr>
          <p:cNvPr id="5" name="Text Placeholder 6"/>
          <p:cNvSpPr>
            <a:spLocks noGrp="1"/>
          </p:cNvSpPr>
          <p:nvPr>
            <p:ph type="body" sz="quarter" idx="12"/>
          </p:nvPr>
        </p:nvSpPr>
        <p:spPr>
          <a:xfrm>
            <a:off x="4605307" y="1369390"/>
            <a:ext cx="4346205" cy="3774109"/>
          </a:xfrm>
        </p:spPr>
        <p:txBody>
          <a:bodyPr lIns="468000" tIns="0" rIns="468000" bIns="936000">
            <a:noAutofit/>
          </a:bodyPr>
          <a:lstStyle>
            <a:lvl1pPr marL="342900" indent="-342900">
              <a:spcBef>
                <a:spcPts val="1000"/>
              </a:spcBef>
              <a:buClr>
                <a:schemeClr val="accent2"/>
              </a:buClr>
              <a:buFont typeface="Arial"/>
              <a:buChar char="•"/>
              <a:defRPr sz="2000">
                <a:latin typeface="Gotham Light"/>
                <a:cs typeface="Gotham Light"/>
              </a:defRPr>
            </a:lvl1pPr>
            <a:lvl2pPr marL="717550" indent="-358775">
              <a:buFont typeface="Arial"/>
              <a:buChar cha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64557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title, bullets lef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93304"/>
          </a:xfrm>
        </p:spPr>
        <p:txBody>
          <a:bodyPr lIns="468000" tIns="468000" rIns="468000" bIns="468000" anchor="t" anchorCtr="0">
            <a:noAutofit/>
          </a:bodyPr>
          <a:lstStyle>
            <a:lvl1pPr>
              <a:defRPr sz="2800" cap="none">
                <a:solidFill>
                  <a:schemeClr val="accent1"/>
                </a:solidFill>
              </a:defRPr>
            </a:lvl1pPr>
          </a:lstStyle>
          <a:p>
            <a:r>
              <a:rPr lang="en-US" smtClean="0"/>
              <a:t>Click to edit Master title style</a:t>
            </a:r>
            <a:endParaRPr lang="en-US" dirty="0"/>
          </a:p>
        </p:txBody>
      </p:sp>
      <p:pic>
        <p:nvPicPr>
          <p:cNvPr id="8" name="Picture 7" descr="Small unicorn -- pale 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6400" y="4363200"/>
            <a:ext cx="563217" cy="564022"/>
          </a:xfrm>
          <a:prstGeom prst="rect">
            <a:avLst/>
          </a:prstGeom>
        </p:spPr>
      </p:pic>
      <p:sp>
        <p:nvSpPr>
          <p:cNvPr id="4" name="Content Placeholder 3"/>
          <p:cNvSpPr>
            <a:spLocks noGrp="1"/>
          </p:cNvSpPr>
          <p:nvPr>
            <p:ph sz="quarter" idx="11" hasCustomPrompt="1"/>
          </p:nvPr>
        </p:nvSpPr>
        <p:spPr>
          <a:xfrm>
            <a:off x="4586526" y="1370013"/>
            <a:ext cx="4362168" cy="3557587"/>
          </a:xfrm>
        </p:spPr>
        <p:txBody>
          <a:bodyPr/>
          <a:lstStyle/>
          <a:p>
            <a:pPr lvl="0"/>
            <a:r>
              <a:rPr lang="en-GB" dirty="0" smtClean="0"/>
              <a:t>Media</a:t>
            </a:r>
            <a:endParaRPr lang="en-US" dirty="0"/>
          </a:p>
        </p:txBody>
      </p:sp>
      <p:sp>
        <p:nvSpPr>
          <p:cNvPr id="5" name="Text Placeholder 6"/>
          <p:cNvSpPr>
            <a:spLocks noGrp="1"/>
          </p:cNvSpPr>
          <p:nvPr>
            <p:ph type="body" sz="quarter" idx="12"/>
          </p:nvPr>
        </p:nvSpPr>
        <p:spPr>
          <a:xfrm>
            <a:off x="123963" y="1369390"/>
            <a:ext cx="4346205" cy="3774109"/>
          </a:xfrm>
        </p:spPr>
        <p:txBody>
          <a:bodyPr lIns="468000" tIns="0" rIns="468000" bIns="936000">
            <a:noAutofit/>
          </a:bodyPr>
          <a:lstStyle>
            <a:lvl1pPr marL="342900" indent="-342900">
              <a:spcBef>
                <a:spcPts val="1000"/>
              </a:spcBef>
              <a:buClr>
                <a:schemeClr val="accent2"/>
              </a:buClr>
              <a:buFont typeface="Arial"/>
              <a:buChar char="•"/>
              <a:defRPr sz="2000">
                <a:latin typeface="Gotham Light"/>
                <a:cs typeface="Gotham Light"/>
              </a:defRPr>
            </a:lvl1pPr>
            <a:lvl2pPr marL="717550" indent="-358775">
              <a:buFont typeface="Arial"/>
              <a:buChar cha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56057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images, title, bullets below">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93304"/>
          </a:xfrm>
        </p:spPr>
        <p:txBody>
          <a:bodyPr lIns="468000" tIns="468000" rIns="468000" bIns="468000" anchor="t" anchorCtr="0">
            <a:noAutofit/>
          </a:bodyPr>
          <a:lstStyle>
            <a:lvl1pPr>
              <a:defRPr sz="2800" cap="none">
                <a:solidFill>
                  <a:schemeClr val="accent1"/>
                </a:solidFill>
              </a:defRPr>
            </a:lvl1pPr>
          </a:lstStyle>
          <a:p>
            <a:r>
              <a:rPr lang="en-US" smtClean="0"/>
              <a:t>Click to edit Master title style</a:t>
            </a:r>
            <a:endParaRPr lang="en-US" dirty="0"/>
          </a:p>
        </p:txBody>
      </p:sp>
      <p:pic>
        <p:nvPicPr>
          <p:cNvPr id="8" name="Picture 7" descr="Small unicorn -- pale 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6400" y="4363200"/>
            <a:ext cx="563217" cy="564022"/>
          </a:xfrm>
          <a:prstGeom prst="rect">
            <a:avLst/>
          </a:prstGeom>
        </p:spPr>
      </p:pic>
      <p:sp>
        <p:nvSpPr>
          <p:cNvPr id="4" name="Content Placeholder 3"/>
          <p:cNvSpPr>
            <a:spLocks noGrp="1"/>
          </p:cNvSpPr>
          <p:nvPr>
            <p:ph sz="quarter" idx="11" hasCustomPrompt="1"/>
          </p:nvPr>
        </p:nvSpPr>
        <p:spPr>
          <a:xfrm>
            <a:off x="4586526" y="1370014"/>
            <a:ext cx="4362168" cy="2022086"/>
          </a:xfrm>
        </p:spPr>
        <p:txBody>
          <a:bodyPr/>
          <a:lstStyle/>
          <a:p>
            <a:pPr lvl="0"/>
            <a:r>
              <a:rPr lang="en-GB" dirty="0" smtClean="0"/>
              <a:t>Media</a:t>
            </a:r>
            <a:endParaRPr lang="en-US" dirty="0"/>
          </a:p>
        </p:txBody>
      </p:sp>
      <p:sp>
        <p:nvSpPr>
          <p:cNvPr id="5" name="Text Placeholder 6"/>
          <p:cNvSpPr>
            <a:spLocks noGrp="1"/>
          </p:cNvSpPr>
          <p:nvPr>
            <p:ph type="body" sz="quarter" idx="12"/>
          </p:nvPr>
        </p:nvSpPr>
        <p:spPr>
          <a:xfrm>
            <a:off x="4585778" y="3475649"/>
            <a:ext cx="4346205" cy="977526"/>
          </a:xfrm>
        </p:spPr>
        <p:txBody>
          <a:bodyPr lIns="0" tIns="0" rIns="468000" bIns="936000">
            <a:noAutofit/>
          </a:bodyPr>
          <a:lstStyle>
            <a:lvl1pPr marL="342900" indent="-342900">
              <a:spcBef>
                <a:spcPts val="1000"/>
              </a:spcBef>
              <a:buClr>
                <a:schemeClr val="accent2"/>
              </a:buClr>
              <a:buFont typeface="Arial"/>
              <a:buChar char="•"/>
              <a:defRPr sz="1600">
                <a:latin typeface="Gotham Light"/>
                <a:cs typeface="Gotham Light"/>
              </a:defRPr>
            </a:lvl1pPr>
            <a:lvl2pPr marL="717550" indent="-358775">
              <a:buFont typeface="Arial"/>
              <a:buChar char="•"/>
              <a:defRPr sz="1400"/>
            </a:lvl2pPr>
            <a:lvl3pPr>
              <a:defRPr sz="1200"/>
            </a:lvl3pPr>
            <a:lvl4pPr>
              <a:defRPr sz="1100"/>
            </a:lvl4pPr>
            <a:lvl5pP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3"/>
          <p:cNvSpPr>
            <a:spLocks noGrp="1"/>
          </p:cNvSpPr>
          <p:nvPr>
            <p:ph sz="quarter" idx="13" hasCustomPrompt="1"/>
          </p:nvPr>
        </p:nvSpPr>
        <p:spPr>
          <a:xfrm>
            <a:off x="124715" y="1370014"/>
            <a:ext cx="4362168" cy="2022086"/>
          </a:xfrm>
        </p:spPr>
        <p:txBody>
          <a:bodyPr/>
          <a:lstStyle/>
          <a:p>
            <a:pPr lvl="0"/>
            <a:r>
              <a:rPr lang="en-GB" dirty="0" smtClean="0"/>
              <a:t>Media</a:t>
            </a:r>
            <a:endParaRPr lang="en-US" dirty="0"/>
          </a:p>
        </p:txBody>
      </p:sp>
      <p:sp>
        <p:nvSpPr>
          <p:cNvPr id="7" name="Text Placeholder 6"/>
          <p:cNvSpPr>
            <a:spLocks noGrp="1"/>
          </p:cNvSpPr>
          <p:nvPr>
            <p:ph type="body" sz="quarter" idx="14"/>
          </p:nvPr>
        </p:nvSpPr>
        <p:spPr>
          <a:xfrm>
            <a:off x="123967" y="3475649"/>
            <a:ext cx="4346205" cy="977526"/>
          </a:xfrm>
        </p:spPr>
        <p:txBody>
          <a:bodyPr lIns="0" tIns="0" rIns="468000" bIns="936000">
            <a:noAutofit/>
          </a:bodyPr>
          <a:lstStyle>
            <a:lvl1pPr marL="342900" indent="-342900">
              <a:spcBef>
                <a:spcPts val="1000"/>
              </a:spcBef>
              <a:buClr>
                <a:schemeClr val="accent2"/>
              </a:buClr>
              <a:buFont typeface="Arial"/>
              <a:buChar char="•"/>
              <a:defRPr sz="1600">
                <a:latin typeface="Gotham Light"/>
                <a:cs typeface="Gotham Light"/>
              </a:defRPr>
            </a:lvl1pPr>
            <a:lvl2pPr marL="717550" indent="-358775">
              <a:buFont typeface="Arial"/>
              <a:buChar char="•"/>
              <a:defRPr sz="1400"/>
            </a:lvl2pPr>
            <a:lvl3pPr>
              <a:defRPr sz="1200"/>
            </a:lvl3pPr>
            <a:lvl4pPr>
              <a:defRPr sz="1100"/>
            </a:lvl4pPr>
            <a:lvl5pP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45249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images, no title, bullets be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11464"/>
            <a:ext cx="9144000" cy="1093304"/>
          </a:xfrm>
        </p:spPr>
        <p:txBody>
          <a:bodyPr lIns="468000" tIns="468000" rIns="468000" bIns="468000" anchor="b" anchorCtr="0">
            <a:noAutofit/>
          </a:bodyPr>
          <a:lstStyle>
            <a:lvl1pPr algn="l">
              <a:defRPr sz="800" cap="none" baseline="0">
                <a:solidFill>
                  <a:schemeClr val="tx1"/>
                </a:solidFill>
              </a:defRPr>
            </a:lvl1pPr>
          </a:lstStyle>
          <a:p>
            <a:r>
              <a:rPr lang="en-GB" dirty="0" smtClean="0"/>
              <a:t>Title off screen</a:t>
            </a:r>
            <a:endParaRPr lang="en-US" dirty="0"/>
          </a:p>
        </p:txBody>
      </p:sp>
      <p:pic>
        <p:nvPicPr>
          <p:cNvPr id="8" name="Picture 7" descr="Small unicorn -- pale 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6400" y="4363200"/>
            <a:ext cx="563217" cy="564022"/>
          </a:xfrm>
          <a:prstGeom prst="rect">
            <a:avLst/>
          </a:prstGeom>
        </p:spPr>
      </p:pic>
      <p:sp>
        <p:nvSpPr>
          <p:cNvPr id="4" name="Content Placeholder 3"/>
          <p:cNvSpPr>
            <a:spLocks noGrp="1"/>
          </p:cNvSpPr>
          <p:nvPr>
            <p:ph sz="quarter" idx="11" hasCustomPrompt="1"/>
          </p:nvPr>
        </p:nvSpPr>
        <p:spPr>
          <a:xfrm>
            <a:off x="4586526" y="150389"/>
            <a:ext cx="4362168" cy="3241711"/>
          </a:xfrm>
        </p:spPr>
        <p:txBody>
          <a:bodyPr/>
          <a:lstStyle/>
          <a:p>
            <a:pPr lvl="0"/>
            <a:r>
              <a:rPr lang="en-GB" dirty="0" smtClean="0"/>
              <a:t>Media</a:t>
            </a:r>
            <a:endParaRPr lang="en-US" dirty="0"/>
          </a:p>
        </p:txBody>
      </p:sp>
      <p:sp>
        <p:nvSpPr>
          <p:cNvPr id="5" name="Text Placeholder 6"/>
          <p:cNvSpPr>
            <a:spLocks noGrp="1"/>
          </p:cNvSpPr>
          <p:nvPr>
            <p:ph type="body" sz="quarter" idx="12"/>
          </p:nvPr>
        </p:nvSpPr>
        <p:spPr>
          <a:xfrm>
            <a:off x="4585778" y="3475649"/>
            <a:ext cx="4346205" cy="977526"/>
          </a:xfrm>
        </p:spPr>
        <p:txBody>
          <a:bodyPr lIns="0" tIns="0" rIns="468000" bIns="936000">
            <a:noAutofit/>
          </a:bodyPr>
          <a:lstStyle>
            <a:lvl1pPr marL="342900" indent="-342900">
              <a:spcBef>
                <a:spcPts val="1000"/>
              </a:spcBef>
              <a:buClr>
                <a:schemeClr val="accent2"/>
              </a:buClr>
              <a:buFont typeface="Arial"/>
              <a:buChar char="•"/>
              <a:defRPr sz="1600">
                <a:latin typeface="Gotham Light"/>
                <a:cs typeface="Gotham Light"/>
              </a:defRPr>
            </a:lvl1pPr>
            <a:lvl2pPr marL="717550" indent="-358775">
              <a:buFont typeface="Arial"/>
              <a:buChar char="•"/>
              <a:defRPr sz="1400"/>
            </a:lvl2pPr>
            <a:lvl3pPr>
              <a:defRPr sz="1200"/>
            </a:lvl3pPr>
            <a:lvl4pPr>
              <a:defRPr sz="1100"/>
            </a:lvl4pPr>
            <a:lvl5pP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3"/>
          <p:cNvSpPr>
            <a:spLocks noGrp="1"/>
          </p:cNvSpPr>
          <p:nvPr>
            <p:ph sz="quarter" idx="13" hasCustomPrompt="1"/>
          </p:nvPr>
        </p:nvSpPr>
        <p:spPr>
          <a:xfrm>
            <a:off x="124715" y="150389"/>
            <a:ext cx="4362168" cy="3241711"/>
          </a:xfrm>
        </p:spPr>
        <p:txBody>
          <a:bodyPr/>
          <a:lstStyle/>
          <a:p>
            <a:pPr lvl="0"/>
            <a:r>
              <a:rPr lang="en-GB" dirty="0" smtClean="0"/>
              <a:t>Media</a:t>
            </a:r>
            <a:endParaRPr lang="en-US" dirty="0"/>
          </a:p>
        </p:txBody>
      </p:sp>
      <p:sp>
        <p:nvSpPr>
          <p:cNvPr id="7" name="Text Placeholder 6"/>
          <p:cNvSpPr>
            <a:spLocks noGrp="1"/>
          </p:cNvSpPr>
          <p:nvPr>
            <p:ph type="body" sz="quarter" idx="14"/>
          </p:nvPr>
        </p:nvSpPr>
        <p:spPr>
          <a:xfrm>
            <a:off x="123967" y="3475649"/>
            <a:ext cx="4346205" cy="977526"/>
          </a:xfrm>
        </p:spPr>
        <p:txBody>
          <a:bodyPr lIns="0" tIns="0" rIns="468000" bIns="936000">
            <a:noAutofit/>
          </a:bodyPr>
          <a:lstStyle>
            <a:lvl1pPr marL="342900" indent="-342900">
              <a:spcBef>
                <a:spcPts val="1000"/>
              </a:spcBef>
              <a:buClr>
                <a:schemeClr val="accent2"/>
              </a:buClr>
              <a:buFont typeface="Arial"/>
              <a:buChar char="•"/>
              <a:defRPr sz="1600">
                <a:latin typeface="Gotham Light"/>
                <a:cs typeface="Gotham Light"/>
              </a:defRPr>
            </a:lvl1pPr>
            <a:lvl2pPr marL="717550" indent="-358775">
              <a:buFont typeface="Arial"/>
              <a:buChar char="•"/>
              <a:defRPr sz="1400"/>
            </a:lvl2pPr>
            <a:lvl3pPr>
              <a:defRPr sz="1200"/>
            </a:lvl3pPr>
            <a:lvl4pPr>
              <a:defRPr sz="1100"/>
            </a:lvl4pPr>
            <a:lvl5pP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04951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images with tit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93304"/>
          </a:xfrm>
        </p:spPr>
        <p:txBody>
          <a:bodyPr lIns="468000" tIns="468000" rIns="468000" bIns="468000" anchor="t" anchorCtr="0">
            <a:noAutofit/>
          </a:bodyPr>
          <a:lstStyle>
            <a:lvl1pPr>
              <a:defRPr sz="2800" cap="none">
                <a:solidFill>
                  <a:schemeClr val="accent1"/>
                </a:solidFill>
              </a:defRPr>
            </a:lvl1pPr>
          </a:lstStyle>
          <a:p>
            <a:r>
              <a:rPr lang="en-US" smtClean="0"/>
              <a:t>Click to edit Master title style</a:t>
            </a:r>
            <a:endParaRPr lang="en-US" dirty="0"/>
          </a:p>
        </p:txBody>
      </p:sp>
      <p:pic>
        <p:nvPicPr>
          <p:cNvPr id="8" name="Picture 7" descr="Small unicorn -- pale 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6400" y="4363200"/>
            <a:ext cx="563217" cy="564022"/>
          </a:xfrm>
          <a:prstGeom prst="rect">
            <a:avLst/>
          </a:prstGeom>
        </p:spPr>
      </p:pic>
      <p:sp>
        <p:nvSpPr>
          <p:cNvPr id="4" name="Content Placeholder 3"/>
          <p:cNvSpPr>
            <a:spLocks noGrp="1"/>
          </p:cNvSpPr>
          <p:nvPr>
            <p:ph sz="quarter" idx="11" hasCustomPrompt="1"/>
          </p:nvPr>
        </p:nvSpPr>
        <p:spPr>
          <a:xfrm>
            <a:off x="108000" y="1370014"/>
            <a:ext cx="4378879" cy="3557208"/>
          </a:xfrm>
        </p:spPr>
        <p:txBody>
          <a:bodyPr/>
          <a:lstStyle/>
          <a:p>
            <a:pPr lvl="0"/>
            <a:r>
              <a:rPr lang="en-GB" dirty="0" smtClean="0"/>
              <a:t>Picture</a:t>
            </a:r>
            <a:endParaRPr lang="en-US" dirty="0"/>
          </a:p>
        </p:txBody>
      </p:sp>
      <p:sp>
        <p:nvSpPr>
          <p:cNvPr id="6" name="Content Placeholder 3"/>
          <p:cNvSpPr>
            <a:spLocks noGrp="1"/>
          </p:cNvSpPr>
          <p:nvPr>
            <p:ph sz="quarter" idx="13" hasCustomPrompt="1"/>
          </p:nvPr>
        </p:nvSpPr>
        <p:spPr>
          <a:xfrm>
            <a:off x="4657121" y="1370014"/>
            <a:ext cx="4378879" cy="1729664"/>
          </a:xfrm>
        </p:spPr>
        <p:txBody>
          <a:bodyPr/>
          <a:lstStyle/>
          <a:p>
            <a:pPr lvl="0"/>
            <a:r>
              <a:rPr lang="en-GB" dirty="0" smtClean="0"/>
              <a:t>Picture</a:t>
            </a:r>
            <a:endParaRPr lang="en-US" dirty="0"/>
          </a:p>
        </p:txBody>
      </p:sp>
      <p:sp>
        <p:nvSpPr>
          <p:cNvPr id="9" name="Content Placeholder 3"/>
          <p:cNvSpPr>
            <a:spLocks noGrp="1"/>
          </p:cNvSpPr>
          <p:nvPr>
            <p:ph sz="quarter" idx="15" hasCustomPrompt="1"/>
          </p:nvPr>
        </p:nvSpPr>
        <p:spPr>
          <a:xfrm>
            <a:off x="4657121" y="3197558"/>
            <a:ext cx="4378879" cy="1729664"/>
          </a:xfrm>
        </p:spPr>
        <p:txBody>
          <a:bodyPr/>
          <a:lstStyle/>
          <a:p>
            <a:pPr lvl="0"/>
            <a:r>
              <a:rPr lang="en-GB" dirty="0" smtClean="0"/>
              <a:t>Picture</a:t>
            </a:r>
            <a:endParaRPr lang="en-US" dirty="0"/>
          </a:p>
        </p:txBody>
      </p:sp>
    </p:spTree>
    <p:extLst>
      <p:ext uri="{BB962C8B-B14F-4D97-AF65-F5344CB8AC3E}">
        <p14:creationId xmlns:p14="http://schemas.microsoft.com/office/powerpoint/2010/main" val="2047807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images with tit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93304"/>
          </a:xfrm>
        </p:spPr>
        <p:txBody>
          <a:bodyPr lIns="468000" tIns="468000" rIns="468000" bIns="468000" anchor="t" anchorCtr="0">
            <a:noAutofit/>
          </a:bodyPr>
          <a:lstStyle>
            <a:lvl1pPr>
              <a:defRPr sz="2800" cap="none">
                <a:solidFill>
                  <a:schemeClr val="accent1"/>
                </a:solidFill>
              </a:defRPr>
            </a:lvl1pPr>
          </a:lstStyle>
          <a:p>
            <a:r>
              <a:rPr lang="en-US" smtClean="0"/>
              <a:t>Click to edit Master title style</a:t>
            </a:r>
            <a:endParaRPr lang="en-US" dirty="0"/>
          </a:p>
        </p:txBody>
      </p:sp>
      <p:pic>
        <p:nvPicPr>
          <p:cNvPr id="8" name="Picture 7" descr="Small unicorn -- pale 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6400" y="4363200"/>
            <a:ext cx="563217" cy="564022"/>
          </a:xfrm>
          <a:prstGeom prst="rect">
            <a:avLst/>
          </a:prstGeom>
        </p:spPr>
      </p:pic>
      <p:sp>
        <p:nvSpPr>
          <p:cNvPr id="4" name="Content Placeholder 3"/>
          <p:cNvSpPr>
            <a:spLocks noGrp="1"/>
          </p:cNvSpPr>
          <p:nvPr>
            <p:ph sz="quarter" idx="11" hasCustomPrompt="1"/>
          </p:nvPr>
        </p:nvSpPr>
        <p:spPr>
          <a:xfrm>
            <a:off x="108000" y="1370014"/>
            <a:ext cx="4378879" cy="1729664"/>
          </a:xfrm>
        </p:spPr>
        <p:txBody>
          <a:bodyPr/>
          <a:lstStyle/>
          <a:p>
            <a:pPr lvl="0"/>
            <a:r>
              <a:rPr lang="en-GB" dirty="0" smtClean="0"/>
              <a:t>Picture</a:t>
            </a:r>
            <a:endParaRPr lang="en-US" dirty="0"/>
          </a:p>
        </p:txBody>
      </p:sp>
      <p:sp>
        <p:nvSpPr>
          <p:cNvPr id="6" name="Content Placeholder 3"/>
          <p:cNvSpPr>
            <a:spLocks noGrp="1"/>
          </p:cNvSpPr>
          <p:nvPr>
            <p:ph sz="quarter" idx="13" hasCustomPrompt="1"/>
          </p:nvPr>
        </p:nvSpPr>
        <p:spPr>
          <a:xfrm>
            <a:off x="4657121" y="1370014"/>
            <a:ext cx="4378879" cy="1729664"/>
          </a:xfrm>
        </p:spPr>
        <p:txBody>
          <a:bodyPr/>
          <a:lstStyle/>
          <a:p>
            <a:pPr lvl="0"/>
            <a:r>
              <a:rPr lang="en-GB" dirty="0" smtClean="0"/>
              <a:t>Picture</a:t>
            </a:r>
            <a:endParaRPr lang="en-US" dirty="0"/>
          </a:p>
        </p:txBody>
      </p:sp>
      <p:sp>
        <p:nvSpPr>
          <p:cNvPr id="7" name="Content Placeholder 3"/>
          <p:cNvSpPr>
            <a:spLocks noGrp="1"/>
          </p:cNvSpPr>
          <p:nvPr>
            <p:ph sz="quarter" idx="14" hasCustomPrompt="1"/>
          </p:nvPr>
        </p:nvSpPr>
        <p:spPr>
          <a:xfrm>
            <a:off x="108000" y="3197558"/>
            <a:ext cx="4378879" cy="1729664"/>
          </a:xfrm>
        </p:spPr>
        <p:txBody>
          <a:bodyPr/>
          <a:lstStyle/>
          <a:p>
            <a:pPr lvl="0"/>
            <a:r>
              <a:rPr lang="en-GB" dirty="0" smtClean="0"/>
              <a:t>Picture</a:t>
            </a:r>
            <a:endParaRPr lang="en-US" dirty="0"/>
          </a:p>
        </p:txBody>
      </p:sp>
      <p:sp>
        <p:nvSpPr>
          <p:cNvPr id="9" name="Content Placeholder 3"/>
          <p:cNvSpPr>
            <a:spLocks noGrp="1"/>
          </p:cNvSpPr>
          <p:nvPr>
            <p:ph sz="quarter" idx="15" hasCustomPrompt="1"/>
          </p:nvPr>
        </p:nvSpPr>
        <p:spPr>
          <a:xfrm>
            <a:off x="4657121" y="3197558"/>
            <a:ext cx="4378879" cy="1729664"/>
          </a:xfrm>
        </p:spPr>
        <p:txBody>
          <a:bodyPr/>
          <a:lstStyle/>
          <a:p>
            <a:pPr lvl="0"/>
            <a:r>
              <a:rPr lang="en-GB" dirty="0" smtClean="0"/>
              <a:t>Picture</a:t>
            </a:r>
            <a:endParaRPr lang="en-US" dirty="0"/>
          </a:p>
        </p:txBody>
      </p:sp>
    </p:spTree>
    <p:extLst>
      <p:ext uri="{BB962C8B-B14F-4D97-AF65-F5344CB8AC3E}">
        <p14:creationId xmlns:p14="http://schemas.microsoft.com/office/powerpoint/2010/main" val="3685698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title and caption">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490538" y="1093788"/>
            <a:ext cx="7878762" cy="3160800"/>
          </a:xfrm>
        </p:spPr>
        <p:txBody>
          <a:bodyPr/>
          <a:lstStyle/>
          <a:p>
            <a:r>
              <a:rPr lang="en-US" smtClean="0"/>
              <a:t>Click icon to add picture</a:t>
            </a:r>
            <a:endParaRPr lang="en-US"/>
          </a:p>
        </p:txBody>
      </p:sp>
      <p:sp>
        <p:nvSpPr>
          <p:cNvPr id="2" name="Title 1"/>
          <p:cNvSpPr>
            <a:spLocks noGrp="1"/>
          </p:cNvSpPr>
          <p:nvPr>
            <p:ph type="title"/>
          </p:nvPr>
        </p:nvSpPr>
        <p:spPr>
          <a:xfrm>
            <a:off x="0" y="0"/>
            <a:ext cx="9144000" cy="1093304"/>
          </a:xfrm>
          <a:effectLst/>
        </p:spPr>
        <p:txBody>
          <a:bodyPr lIns="468000" tIns="468000" rIns="468000" bIns="468000" anchor="t" anchorCtr="0">
            <a:noAutofit/>
          </a:bodyPr>
          <a:lstStyle>
            <a:lvl1pPr>
              <a:defRPr sz="2800" cap="none">
                <a:solidFill>
                  <a:schemeClr val="accent1"/>
                </a:solidFill>
              </a:defRPr>
            </a:lvl1pPr>
          </a:lstStyle>
          <a:p>
            <a:r>
              <a:rPr lang="en-US" smtClean="0"/>
              <a:t>Click to edit Master title style</a:t>
            </a:r>
            <a:endParaRPr lang="en-US" dirty="0"/>
          </a:p>
        </p:txBody>
      </p:sp>
      <p:pic>
        <p:nvPicPr>
          <p:cNvPr id="8" name="Picture 7" descr="Small unicorn -- pale 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6400" y="4363200"/>
            <a:ext cx="563217" cy="564022"/>
          </a:xfrm>
          <a:prstGeom prst="rect">
            <a:avLst/>
          </a:prstGeom>
          <a:effectLst/>
        </p:spPr>
      </p:pic>
      <p:sp>
        <p:nvSpPr>
          <p:cNvPr id="5" name="Text Placeholder 4"/>
          <p:cNvSpPr>
            <a:spLocks noGrp="1"/>
          </p:cNvSpPr>
          <p:nvPr>
            <p:ph type="body" sz="quarter" idx="11" hasCustomPrompt="1"/>
          </p:nvPr>
        </p:nvSpPr>
        <p:spPr>
          <a:xfrm>
            <a:off x="487362" y="4362450"/>
            <a:ext cx="7879037" cy="564772"/>
          </a:xfrm>
        </p:spPr>
        <p:txBody>
          <a:bodyPr lIns="0" tIns="0" rIns="108000" bIns="0">
            <a:normAutofit/>
          </a:bodyPr>
          <a:lstStyle>
            <a:lvl1pPr marL="0" indent="0">
              <a:buNone/>
              <a:defRPr sz="1600" baseline="0">
                <a:latin typeface="Gotham Medium"/>
                <a:cs typeface="Gotham Medium"/>
              </a:defRPr>
            </a:lvl1pPr>
            <a:lvl2pPr marL="457200" indent="0">
              <a:buNone/>
              <a:defRPr>
                <a:latin typeface="Gotham Medium"/>
                <a:cs typeface="Gotham Medium"/>
              </a:defRPr>
            </a:lvl2pPr>
            <a:lvl3pPr marL="914400" indent="0">
              <a:buNone/>
              <a:defRPr>
                <a:latin typeface="Gotham Medium"/>
                <a:cs typeface="Gotham Medium"/>
              </a:defRPr>
            </a:lvl3pPr>
            <a:lvl4pPr marL="1371600" indent="0">
              <a:buNone/>
              <a:defRPr>
                <a:latin typeface="Gotham Medium"/>
                <a:cs typeface="Gotham Medium"/>
              </a:defRPr>
            </a:lvl4pPr>
            <a:lvl5pPr marL="1828800" indent="0">
              <a:buNone/>
              <a:defRPr>
                <a:latin typeface="Gotham Medium"/>
                <a:cs typeface="Gotham Medium"/>
              </a:defRPr>
            </a:lvl5pPr>
          </a:lstStyle>
          <a:p>
            <a:pPr lvl="0"/>
            <a:r>
              <a:rPr lang="en-GB" dirty="0" smtClean="0"/>
              <a:t>Main caption</a:t>
            </a:r>
            <a:endParaRPr lang="en-US" dirty="0"/>
          </a:p>
        </p:txBody>
      </p:sp>
      <p:sp>
        <p:nvSpPr>
          <p:cNvPr id="34" name="Text Placeholder 4"/>
          <p:cNvSpPr>
            <a:spLocks noGrp="1"/>
          </p:cNvSpPr>
          <p:nvPr>
            <p:ph type="body" sz="quarter" idx="12" hasCustomPrompt="1"/>
          </p:nvPr>
        </p:nvSpPr>
        <p:spPr>
          <a:xfrm>
            <a:off x="490929" y="4613456"/>
            <a:ext cx="7879037" cy="427178"/>
          </a:xfrm>
        </p:spPr>
        <p:txBody>
          <a:bodyPr lIns="0" tIns="0" rIns="108000" bIns="0">
            <a:normAutofit/>
          </a:bodyPr>
          <a:lstStyle>
            <a:lvl1pPr marL="0" indent="0">
              <a:buNone/>
              <a:defRPr sz="1200" baseline="0">
                <a:solidFill>
                  <a:schemeClr val="tx2"/>
                </a:solidFill>
                <a:latin typeface="Gotham Light"/>
                <a:cs typeface="Gotham Light"/>
              </a:defRPr>
            </a:lvl1pPr>
            <a:lvl2pPr marL="457200" indent="0">
              <a:buNone/>
              <a:defRPr>
                <a:latin typeface="Gotham Medium"/>
                <a:cs typeface="Gotham Medium"/>
              </a:defRPr>
            </a:lvl2pPr>
            <a:lvl3pPr marL="914400" indent="0">
              <a:buNone/>
              <a:defRPr>
                <a:latin typeface="Gotham Medium"/>
                <a:cs typeface="Gotham Medium"/>
              </a:defRPr>
            </a:lvl3pPr>
            <a:lvl4pPr marL="1371600" indent="0">
              <a:buNone/>
              <a:defRPr>
                <a:latin typeface="Gotham Medium"/>
                <a:cs typeface="Gotham Medium"/>
              </a:defRPr>
            </a:lvl4pPr>
            <a:lvl5pPr marL="1828800" indent="0">
              <a:buNone/>
              <a:defRPr>
                <a:latin typeface="Gotham Medium"/>
                <a:cs typeface="Gotham Medium"/>
              </a:defRPr>
            </a:lvl5pPr>
          </a:lstStyle>
          <a:p>
            <a:pPr lvl="0"/>
            <a:r>
              <a:rPr lang="en-GB" dirty="0" smtClean="0"/>
              <a:t>Detail for caption if required</a:t>
            </a:r>
            <a:endParaRPr lang="en-US" dirty="0"/>
          </a:p>
        </p:txBody>
      </p:sp>
    </p:spTree>
    <p:extLst>
      <p:ext uri="{BB962C8B-B14F-4D97-AF65-F5344CB8AC3E}">
        <p14:creationId xmlns:p14="http://schemas.microsoft.com/office/powerpoint/2010/main" val="317064884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full bleed + caption">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0"/>
            <a:ext cx="9144000" cy="4254588"/>
          </a:xfrm>
        </p:spPr>
        <p:txBody>
          <a:bodyPr/>
          <a:lstStyle/>
          <a:p>
            <a:r>
              <a:rPr lang="en-US" smtClean="0"/>
              <a:t>Click icon to add picture</a:t>
            </a:r>
            <a:endParaRPr lang="en-US"/>
          </a:p>
        </p:txBody>
      </p:sp>
      <p:sp>
        <p:nvSpPr>
          <p:cNvPr id="2" name="Title 1"/>
          <p:cNvSpPr>
            <a:spLocks noGrp="1"/>
          </p:cNvSpPr>
          <p:nvPr>
            <p:ph type="title" hasCustomPrompt="1"/>
          </p:nvPr>
        </p:nvSpPr>
        <p:spPr>
          <a:xfrm>
            <a:off x="0" y="-1162333"/>
            <a:ext cx="9144000" cy="1093304"/>
          </a:xfrm>
          <a:effectLst/>
        </p:spPr>
        <p:txBody>
          <a:bodyPr lIns="468000" tIns="468000" rIns="468000" bIns="468000" anchor="b" anchorCtr="0">
            <a:noAutofit/>
          </a:bodyPr>
          <a:lstStyle>
            <a:lvl1pPr algn="l">
              <a:defRPr sz="800" cap="none" baseline="0">
                <a:solidFill>
                  <a:schemeClr val="tx1"/>
                </a:solidFill>
              </a:defRPr>
            </a:lvl1pPr>
          </a:lstStyle>
          <a:p>
            <a:r>
              <a:rPr lang="en-GB" dirty="0" smtClean="0"/>
              <a:t>Title off slide</a:t>
            </a:r>
            <a:endParaRPr lang="en-US" dirty="0"/>
          </a:p>
        </p:txBody>
      </p:sp>
      <p:pic>
        <p:nvPicPr>
          <p:cNvPr id="8" name="Picture 7" descr="Small unicorn -- pale 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6400" y="4363200"/>
            <a:ext cx="563217" cy="564022"/>
          </a:xfrm>
          <a:prstGeom prst="rect">
            <a:avLst/>
          </a:prstGeom>
          <a:effectLst/>
        </p:spPr>
      </p:pic>
      <p:sp>
        <p:nvSpPr>
          <p:cNvPr id="5" name="Text Placeholder 4"/>
          <p:cNvSpPr>
            <a:spLocks noGrp="1"/>
          </p:cNvSpPr>
          <p:nvPr>
            <p:ph type="body" sz="quarter" idx="11" hasCustomPrompt="1"/>
          </p:nvPr>
        </p:nvSpPr>
        <p:spPr>
          <a:xfrm>
            <a:off x="487362" y="4362450"/>
            <a:ext cx="7879037" cy="564772"/>
          </a:xfrm>
        </p:spPr>
        <p:txBody>
          <a:bodyPr lIns="0" tIns="0" rIns="108000" bIns="0">
            <a:normAutofit/>
          </a:bodyPr>
          <a:lstStyle>
            <a:lvl1pPr marL="0" indent="0">
              <a:buNone/>
              <a:defRPr sz="1600" baseline="0">
                <a:latin typeface="Gotham Medium"/>
                <a:cs typeface="Gotham Medium"/>
              </a:defRPr>
            </a:lvl1pPr>
            <a:lvl2pPr marL="457200" indent="0">
              <a:buNone/>
              <a:defRPr>
                <a:latin typeface="Gotham Medium"/>
                <a:cs typeface="Gotham Medium"/>
              </a:defRPr>
            </a:lvl2pPr>
            <a:lvl3pPr marL="914400" indent="0">
              <a:buNone/>
              <a:defRPr>
                <a:latin typeface="Gotham Medium"/>
                <a:cs typeface="Gotham Medium"/>
              </a:defRPr>
            </a:lvl3pPr>
            <a:lvl4pPr marL="1371600" indent="0">
              <a:buNone/>
              <a:defRPr>
                <a:latin typeface="Gotham Medium"/>
                <a:cs typeface="Gotham Medium"/>
              </a:defRPr>
            </a:lvl4pPr>
            <a:lvl5pPr marL="1828800" indent="0">
              <a:buNone/>
              <a:defRPr>
                <a:latin typeface="Gotham Medium"/>
                <a:cs typeface="Gotham Medium"/>
              </a:defRPr>
            </a:lvl5pPr>
          </a:lstStyle>
          <a:p>
            <a:pPr lvl="0"/>
            <a:r>
              <a:rPr lang="en-GB" dirty="0" smtClean="0"/>
              <a:t>Main caption</a:t>
            </a:r>
            <a:endParaRPr lang="en-US" dirty="0"/>
          </a:p>
        </p:txBody>
      </p:sp>
      <p:sp>
        <p:nvSpPr>
          <p:cNvPr id="34" name="Text Placeholder 4"/>
          <p:cNvSpPr>
            <a:spLocks noGrp="1"/>
          </p:cNvSpPr>
          <p:nvPr>
            <p:ph type="body" sz="quarter" idx="12" hasCustomPrompt="1"/>
          </p:nvPr>
        </p:nvSpPr>
        <p:spPr>
          <a:xfrm>
            <a:off x="490929" y="4613456"/>
            <a:ext cx="7879037" cy="427178"/>
          </a:xfrm>
        </p:spPr>
        <p:txBody>
          <a:bodyPr lIns="0" tIns="0" rIns="108000" bIns="0">
            <a:normAutofit/>
          </a:bodyPr>
          <a:lstStyle>
            <a:lvl1pPr marL="0" indent="0">
              <a:buNone/>
              <a:defRPr sz="1200" baseline="0">
                <a:solidFill>
                  <a:schemeClr val="tx2"/>
                </a:solidFill>
                <a:latin typeface="Gotham Light"/>
                <a:cs typeface="Gotham Light"/>
              </a:defRPr>
            </a:lvl1pPr>
            <a:lvl2pPr marL="457200" indent="0">
              <a:buNone/>
              <a:defRPr>
                <a:latin typeface="Gotham Medium"/>
                <a:cs typeface="Gotham Medium"/>
              </a:defRPr>
            </a:lvl2pPr>
            <a:lvl3pPr marL="914400" indent="0">
              <a:buNone/>
              <a:defRPr>
                <a:latin typeface="Gotham Medium"/>
                <a:cs typeface="Gotham Medium"/>
              </a:defRPr>
            </a:lvl3pPr>
            <a:lvl4pPr marL="1371600" indent="0">
              <a:buNone/>
              <a:defRPr>
                <a:latin typeface="Gotham Medium"/>
                <a:cs typeface="Gotham Medium"/>
              </a:defRPr>
            </a:lvl4pPr>
            <a:lvl5pPr marL="1828800" indent="0">
              <a:buNone/>
              <a:defRPr>
                <a:latin typeface="Gotham Medium"/>
                <a:cs typeface="Gotham Medium"/>
              </a:defRPr>
            </a:lvl5pPr>
          </a:lstStyle>
          <a:p>
            <a:pPr lvl="0"/>
            <a:r>
              <a:rPr lang="en-GB" dirty="0" smtClean="0"/>
              <a:t>Detail for caption if required</a:t>
            </a:r>
            <a:endParaRPr lang="en-US" dirty="0"/>
          </a:p>
        </p:txBody>
      </p:sp>
    </p:spTree>
    <p:extLst>
      <p:ext uri="{BB962C8B-B14F-4D97-AF65-F5344CB8AC3E}">
        <p14:creationId xmlns:p14="http://schemas.microsoft.com/office/powerpoint/2010/main" val="10778061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93304"/>
          </a:xfrm>
        </p:spPr>
        <p:txBody>
          <a:bodyPr lIns="468000" tIns="468000" rIns="468000" bIns="468000" anchor="t" anchorCtr="0">
            <a:noAutofit/>
          </a:bodyPr>
          <a:lstStyle>
            <a:lvl1pPr>
              <a:defRPr sz="2800" cap="none">
                <a:solidFill>
                  <a:schemeClr val="accent1"/>
                </a:solidFill>
              </a:defRPr>
            </a:lvl1pPr>
          </a:lstStyle>
          <a:p>
            <a:r>
              <a:rPr lang="en-US" smtClean="0"/>
              <a:t>Click to edit Master title style</a:t>
            </a:r>
            <a:endParaRPr lang="en-US" dirty="0"/>
          </a:p>
        </p:txBody>
      </p:sp>
      <p:pic>
        <p:nvPicPr>
          <p:cNvPr id="8" name="Picture 7" descr="Small unicorn -- pale 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6400" y="4363200"/>
            <a:ext cx="563217" cy="564022"/>
          </a:xfrm>
          <a:prstGeom prst="rect">
            <a:avLst/>
          </a:prstGeom>
        </p:spPr>
      </p:pic>
    </p:spTree>
    <p:extLst>
      <p:ext uri="{BB962C8B-B14F-4D97-AF65-F5344CB8AC3E}">
        <p14:creationId xmlns:p14="http://schemas.microsoft.com/office/powerpoint/2010/main" val="23936928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9 full-screen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938892"/>
            <a:ext cx="8229600" cy="857250"/>
          </a:xfrm>
        </p:spPr>
        <p:txBody>
          <a:bodyPr anchor="b" anchorCtr="0">
            <a:normAutofit/>
          </a:bodyPr>
          <a:lstStyle>
            <a:lvl1pPr algn="l">
              <a:defRPr sz="800"/>
            </a:lvl1pPr>
          </a:lstStyle>
          <a:p>
            <a:r>
              <a:rPr lang="en-GB" dirty="0" smtClean="0"/>
              <a:t>Title is off screen</a:t>
            </a:r>
            <a:endParaRPr lang="en-US" dirty="0"/>
          </a:p>
        </p:txBody>
      </p:sp>
      <p:sp>
        <p:nvSpPr>
          <p:cNvPr id="9" name="Content Placeholder 8"/>
          <p:cNvSpPr>
            <a:spLocks noGrp="1"/>
          </p:cNvSpPr>
          <p:nvPr>
            <p:ph sz="quarter" idx="10"/>
          </p:nvPr>
        </p:nvSpPr>
        <p:spPr>
          <a:xfrm>
            <a:off x="0" y="0"/>
            <a:ext cx="9144000" cy="5143500"/>
          </a:xfrm>
        </p:spPr>
        <p:txBody>
          <a:bodyPr/>
          <a:lstStyle/>
          <a:p>
            <a:pPr lvl="0"/>
            <a:r>
              <a:rPr lang="en-US" smtClean="0"/>
              <a:t>Click to edit Master text styles</a:t>
            </a:r>
          </a:p>
        </p:txBody>
      </p:sp>
    </p:spTree>
    <p:extLst>
      <p:ext uri="{BB962C8B-B14F-4D97-AF65-F5344CB8AC3E}">
        <p14:creationId xmlns:p14="http://schemas.microsoft.com/office/powerpoint/2010/main" val="3791418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gitasLBi Title slide -- picture, white text">
    <p:spTree>
      <p:nvGrpSpPr>
        <p:cNvPr id="1" name=""/>
        <p:cNvGrpSpPr/>
        <p:nvPr/>
      </p:nvGrpSpPr>
      <p:grpSpPr>
        <a:xfrm>
          <a:off x="0" y="0"/>
          <a:ext cx="0" cy="0"/>
          <a:chOff x="0" y="0"/>
          <a:chExt cx="0" cy="0"/>
        </a:xfrm>
      </p:grpSpPr>
      <p:sp>
        <p:nvSpPr>
          <p:cNvPr id="13" name="Rectangle 12"/>
          <p:cNvSpPr/>
          <p:nvPr userDrawn="1"/>
        </p:nvSpPr>
        <p:spPr>
          <a:xfrm>
            <a:off x="0" y="0"/>
            <a:ext cx="9144000" cy="34263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2" hasCustomPrompt="1"/>
          </p:nvPr>
        </p:nvSpPr>
        <p:spPr>
          <a:xfrm>
            <a:off x="0" y="0"/>
            <a:ext cx="9144000" cy="3426300"/>
          </a:xfrm>
        </p:spPr>
        <p:txBody>
          <a:bodyPr/>
          <a:lstStyle>
            <a:lvl1pPr>
              <a:defRPr baseline="0"/>
            </a:lvl1pPr>
          </a:lstStyle>
          <a:p>
            <a:r>
              <a:rPr lang="en-US" dirty="0" smtClean="0"/>
              <a:t>Drag or click icon to add a background image — title text is white</a:t>
            </a:r>
            <a:endParaRPr lang="en-US" dirty="0"/>
          </a:p>
        </p:txBody>
      </p:sp>
      <p:sp>
        <p:nvSpPr>
          <p:cNvPr id="9" name="Rectangle 8"/>
          <p:cNvSpPr/>
          <p:nvPr userDrawn="1"/>
        </p:nvSpPr>
        <p:spPr>
          <a:xfrm>
            <a:off x="0" y="3426300"/>
            <a:ext cx="9144000" cy="171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158566"/>
            <a:ext cx="7772400" cy="895117"/>
          </a:xfrm>
          <a:ln>
            <a:noFill/>
          </a:ln>
        </p:spPr>
        <p:txBody>
          <a:bodyPr>
            <a:normAutofit/>
          </a:bodyPr>
          <a:lstStyle>
            <a:lvl1pPr>
              <a:defRPr sz="2000" cap="all" spc="3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1795947"/>
            <a:ext cx="7772400" cy="1589163"/>
          </a:xfrm>
          <a:ln>
            <a:noFill/>
          </a:ln>
        </p:spPr>
        <p:txBody>
          <a:bodyPr lIns="0" tIns="0" rIns="0" bIns="0">
            <a:normAutofit/>
          </a:bodyPr>
          <a:lstStyle>
            <a:lvl1pPr marL="0" indent="0" algn="ctr">
              <a:buNone/>
              <a:defRPr sz="1500" cap="all" spc="300">
                <a:solidFill>
                  <a:srgbClr val="FFFFFF"/>
                </a:solidFill>
                <a:latin typeface="Gotham Medium"/>
                <a:cs typeface="Gotham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0"/>
          </p:nvPr>
        </p:nvSpPr>
        <p:spPr>
          <a:xfrm>
            <a:off x="467999" y="4157663"/>
            <a:ext cx="2079195" cy="517525"/>
          </a:xfrm>
        </p:spPr>
        <p:txBody>
          <a:bodyPr lIns="0" tIns="0" rIns="0" bIns="0">
            <a:noAutofit/>
          </a:bodyPr>
          <a:lstStyle>
            <a:lvl1pPr marL="0" indent="0">
              <a:buNone/>
              <a:defRPr sz="1000">
                <a:solidFill>
                  <a:schemeClr val="accent2"/>
                </a:solidFill>
              </a:defRPr>
            </a:lvl1pPr>
            <a:lvl2pPr marL="457200" indent="0">
              <a:buNone/>
              <a:defRPr sz="1000">
                <a:solidFill>
                  <a:schemeClr val="accent2"/>
                </a:solidFill>
              </a:defRPr>
            </a:lvl2pPr>
            <a:lvl3pPr marL="914400" indent="0">
              <a:buNone/>
              <a:defRPr sz="1000">
                <a:solidFill>
                  <a:schemeClr val="accent2"/>
                </a:solidFill>
              </a:defRPr>
            </a:lvl3pPr>
            <a:lvl4pPr marL="1371600" indent="0">
              <a:buNone/>
              <a:defRPr sz="1000">
                <a:solidFill>
                  <a:schemeClr val="accent2"/>
                </a:solidFill>
              </a:defRPr>
            </a:lvl4pPr>
            <a:lvl5pPr marL="1828800" indent="0">
              <a:buNone/>
              <a:defRPr sz="1000">
                <a:solidFill>
                  <a:schemeClr val="accent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14"/>
          <p:cNvSpPr>
            <a:spLocks noGrp="1"/>
          </p:cNvSpPr>
          <p:nvPr>
            <p:ph type="body" sz="quarter" idx="11"/>
          </p:nvPr>
        </p:nvSpPr>
        <p:spPr>
          <a:xfrm>
            <a:off x="2625471" y="4157663"/>
            <a:ext cx="2079195" cy="517525"/>
          </a:xfrm>
        </p:spPr>
        <p:txBody>
          <a:bodyPr lIns="0" tIns="0" rIns="0" bIns="0">
            <a:noAutofit/>
          </a:bodyPr>
          <a:lstStyle>
            <a:lvl1pPr marL="0" indent="0">
              <a:buNone/>
              <a:defRPr sz="1000">
                <a:solidFill>
                  <a:schemeClr val="accent2"/>
                </a:solidFill>
              </a:defRPr>
            </a:lvl1pPr>
            <a:lvl2pPr marL="457200" indent="0">
              <a:buNone/>
              <a:defRPr sz="1000">
                <a:solidFill>
                  <a:schemeClr val="accent2"/>
                </a:solidFill>
              </a:defRPr>
            </a:lvl2pPr>
            <a:lvl3pPr marL="914400" indent="0">
              <a:buNone/>
              <a:defRPr sz="1000">
                <a:solidFill>
                  <a:schemeClr val="accent2"/>
                </a:solidFill>
              </a:defRPr>
            </a:lvl3pPr>
            <a:lvl4pPr marL="1371600" indent="0">
              <a:buNone/>
              <a:defRPr sz="1000">
                <a:solidFill>
                  <a:schemeClr val="accent2"/>
                </a:solidFill>
              </a:defRPr>
            </a:lvl4pPr>
            <a:lvl5pPr marL="1828800" indent="0">
              <a:buNone/>
              <a:defRPr sz="1000">
                <a:solidFill>
                  <a:schemeClr val="accent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8125" y="3600000"/>
            <a:ext cx="1285875" cy="1285875"/>
          </a:xfrm>
          <a:prstGeom prst="rect">
            <a:avLst/>
          </a:prstGeom>
        </p:spPr>
      </p:pic>
    </p:spTree>
    <p:extLst>
      <p:ext uri="{BB962C8B-B14F-4D97-AF65-F5344CB8AC3E}">
        <p14:creationId xmlns:p14="http://schemas.microsoft.com/office/powerpoint/2010/main" val="187549062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low statement and four list boxes">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93304"/>
          </a:xfrm>
        </p:spPr>
        <p:txBody>
          <a:bodyPr lIns="468000" tIns="468000" rIns="468000" bIns="468000" anchor="t" anchorCtr="0">
            <a:noAutofit/>
          </a:bodyPr>
          <a:lstStyle>
            <a:lvl1pPr>
              <a:defRPr sz="2800" cap="none">
                <a:solidFill>
                  <a:schemeClr val="accent1"/>
                </a:solidFill>
              </a:defRPr>
            </a:lvl1pPr>
          </a:lstStyle>
          <a:p>
            <a:r>
              <a:rPr lang="en-US" smtClean="0"/>
              <a:t>Click to edit Master title style</a:t>
            </a:r>
            <a:endParaRPr lang="en-US" dirty="0"/>
          </a:p>
        </p:txBody>
      </p:sp>
      <p:pic>
        <p:nvPicPr>
          <p:cNvPr id="8" name="Picture 7" descr="Small unicorn -- pale 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6400" y="4363200"/>
            <a:ext cx="563217" cy="564022"/>
          </a:xfrm>
          <a:prstGeom prst="rect">
            <a:avLst/>
          </a:prstGeom>
        </p:spPr>
      </p:pic>
      <p:sp>
        <p:nvSpPr>
          <p:cNvPr id="4" name="Text Placeholder 4"/>
          <p:cNvSpPr>
            <a:spLocks noGrp="1"/>
          </p:cNvSpPr>
          <p:nvPr>
            <p:ph type="body" sz="quarter" idx="11" hasCustomPrompt="1"/>
          </p:nvPr>
        </p:nvSpPr>
        <p:spPr>
          <a:xfrm>
            <a:off x="487362" y="4362450"/>
            <a:ext cx="7879037" cy="564772"/>
          </a:xfrm>
        </p:spPr>
        <p:txBody>
          <a:bodyPr lIns="0" tIns="0" rIns="108000" bIns="0">
            <a:normAutofit/>
          </a:bodyPr>
          <a:lstStyle>
            <a:lvl1pPr marL="0" indent="0">
              <a:buNone/>
              <a:defRPr sz="1400" baseline="0">
                <a:latin typeface="Gotham Medium"/>
                <a:cs typeface="Gotham Medium"/>
              </a:defRPr>
            </a:lvl1pPr>
            <a:lvl2pPr marL="457200" indent="0">
              <a:buNone/>
              <a:defRPr>
                <a:latin typeface="Gotham Medium"/>
                <a:cs typeface="Gotham Medium"/>
              </a:defRPr>
            </a:lvl2pPr>
            <a:lvl3pPr marL="914400" indent="0">
              <a:buNone/>
              <a:defRPr>
                <a:latin typeface="Gotham Medium"/>
                <a:cs typeface="Gotham Medium"/>
              </a:defRPr>
            </a:lvl3pPr>
            <a:lvl4pPr marL="1371600" indent="0">
              <a:buNone/>
              <a:defRPr>
                <a:latin typeface="Gotham Medium"/>
                <a:cs typeface="Gotham Medium"/>
              </a:defRPr>
            </a:lvl4pPr>
            <a:lvl5pPr marL="1828800" indent="0">
              <a:buNone/>
              <a:defRPr>
                <a:latin typeface="Gotham Medium"/>
                <a:cs typeface="Gotham Medium"/>
              </a:defRPr>
            </a:lvl5pPr>
          </a:lstStyle>
          <a:p>
            <a:pPr lvl="0"/>
            <a:r>
              <a:rPr lang="en-GB" dirty="0" smtClean="0"/>
              <a:t>Main caption</a:t>
            </a:r>
            <a:endParaRPr lang="en-US" dirty="0"/>
          </a:p>
        </p:txBody>
      </p:sp>
      <p:sp>
        <p:nvSpPr>
          <p:cNvPr id="5" name="Rectangle 4"/>
          <p:cNvSpPr/>
          <p:nvPr userDrawn="1"/>
        </p:nvSpPr>
        <p:spPr>
          <a:xfrm>
            <a:off x="484269" y="1369389"/>
            <a:ext cx="3780698" cy="1353815"/>
          </a:xfrm>
          <a:prstGeom prst="rect">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400">
              <a:solidFill>
                <a:srgbClr val="3F3F3F"/>
              </a:solidFill>
              <a:latin typeface="Lucida Grande" charset="0"/>
              <a:ea typeface="ヒラギノ角ゴ ProN W3" charset="-128"/>
              <a:cs typeface="ヒラギノ角ゴ ProN W3" charset="-128"/>
            </a:endParaRPr>
          </a:p>
        </p:txBody>
      </p:sp>
      <p:sp>
        <p:nvSpPr>
          <p:cNvPr id="6" name="Rectangle 5"/>
          <p:cNvSpPr/>
          <p:nvPr userDrawn="1"/>
        </p:nvSpPr>
        <p:spPr>
          <a:xfrm>
            <a:off x="4579868" y="1369389"/>
            <a:ext cx="3780698" cy="1353815"/>
          </a:xfrm>
          <a:prstGeom prst="rect">
            <a:avLst/>
          </a:prstGeom>
          <a:solidFill>
            <a:schemeClr val="bg1"/>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400">
              <a:solidFill>
                <a:srgbClr val="3F3F3F"/>
              </a:solidFill>
              <a:latin typeface="Lucida Grande" charset="0"/>
              <a:ea typeface="ヒラギノ角ゴ ProN W3" charset="-128"/>
              <a:cs typeface="ヒラギノ角ゴ ProN W3" charset="-128"/>
            </a:endParaRPr>
          </a:p>
        </p:txBody>
      </p:sp>
      <p:sp>
        <p:nvSpPr>
          <p:cNvPr id="7" name="Rectangle 6"/>
          <p:cNvSpPr/>
          <p:nvPr userDrawn="1"/>
        </p:nvSpPr>
        <p:spPr>
          <a:xfrm>
            <a:off x="484269" y="2859587"/>
            <a:ext cx="3780698" cy="1353815"/>
          </a:xfrm>
          <a:prstGeom prst="rect">
            <a:avLst/>
          </a:prstGeom>
          <a:solidFill>
            <a:schemeClr val="bg1"/>
          </a:solid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400">
              <a:solidFill>
                <a:srgbClr val="3F3F3F"/>
              </a:solidFill>
              <a:latin typeface="Lucida Grande" charset="0"/>
              <a:ea typeface="ヒラギノ角ゴ ProN W3" charset="-128"/>
              <a:cs typeface="ヒラギノ角ゴ ProN W3" charset="-128"/>
            </a:endParaRPr>
          </a:p>
        </p:txBody>
      </p:sp>
      <p:sp>
        <p:nvSpPr>
          <p:cNvPr id="9" name="Rectangle 8"/>
          <p:cNvSpPr/>
          <p:nvPr userDrawn="1"/>
        </p:nvSpPr>
        <p:spPr>
          <a:xfrm>
            <a:off x="4579868" y="2859587"/>
            <a:ext cx="3780698" cy="1353815"/>
          </a:xfrm>
          <a:prstGeom prst="rect">
            <a:avLst/>
          </a:prstGeom>
          <a:noFill/>
          <a:ln w="25400"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3400">
              <a:solidFill>
                <a:srgbClr val="3F3F3F"/>
              </a:solidFill>
              <a:latin typeface="Lucida Grande" charset="0"/>
              <a:ea typeface="ヒラギノ角ゴ ProN W3" charset="-128"/>
              <a:cs typeface="ヒラギノ角ゴ ProN W3" charset="-128"/>
            </a:endParaRPr>
          </a:p>
        </p:txBody>
      </p:sp>
      <p:sp>
        <p:nvSpPr>
          <p:cNvPr id="10" name="Text Placeholder 9"/>
          <p:cNvSpPr>
            <a:spLocks noGrp="1"/>
          </p:cNvSpPr>
          <p:nvPr>
            <p:ph type="body" sz="quarter" idx="12"/>
          </p:nvPr>
        </p:nvSpPr>
        <p:spPr>
          <a:xfrm>
            <a:off x="484188" y="1370012"/>
            <a:ext cx="3781425" cy="1352479"/>
          </a:xfrm>
        </p:spPr>
        <p:txBody>
          <a:bodyPr>
            <a:normAutofit/>
          </a:bodyPr>
          <a:lstStyle>
            <a:lvl1pPr>
              <a:defRPr sz="1400"/>
            </a:lvl1pPr>
            <a:lvl2pPr>
              <a:defRPr sz="1200"/>
            </a:lvl2pPr>
            <a:lvl3pPr>
              <a:defRPr sz="1100"/>
            </a:lvl3pPr>
            <a:lvl4pPr>
              <a:defRPr sz="1050"/>
            </a:lvl4pPr>
            <a:lvl5pP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9"/>
          <p:cNvSpPr>
            <a:spLocks noGrp="1"/>
          </p:cNvSpPr>
          <p:nvPr>
            <p:ph type="body" sz="quarter" idx="13"/>
          </p:nvPr>
        </p:nvSpPr>
        <p:spPr>
          <a:xfrm>
            <a:off x="4584975" y="1369389"/>
            <a:ext cx="3781425" cy="1352479"/>
          </a:xfrm>
        </p:spPr>
        <p:txBody>
          <a:bodyPr>
            <a:normAutofit/>
          </a:bodyPr>
          <a:lstStyle>
            <a:lvl1pPr>
              <a:defRPr sz="1400"/>
            </a:lvl1pPr>
            <a:lvl2pPr>
              <a:defRPr sz="1200"/>
            </a:lvl2pPr>
            <a:lvl3pPr>
              <a:defRPr sz="1100"/>
            </a:lvl3pPr>
            <a:lvl4pPr>
              <a:defRPr sz="1050"/>
            </a:lvl4pPr>
            <a:lvl5pP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ext Placeholder 9"/>
          <p:cNvSpPr>
            <a:spLocks noGrp="1"/>
          </p:cNvSpPr>
          <p:nvPr>
            <p:ph type="body" sz="quarter" idx="14"/>
          </p:nvPr>
        </p:nvSpPr>
        <p:spPr>
          <a:xfrm>
            <a:off x="478354" y="2860779"/>
            <a:ext cx="3781425" cy="1352479"/>
          </a:xfrm>
        </p:spPr>
        <p:txBody>
          <a:bodyPr>
            <a:normAutofit/>
          </a:bodyPr>
          <a:lstStyle>
            <a:lvl1pPr>
              <a:defRPr sz="1400"/>
            </a:lvl1pPr>
            <a:lvl2pPr>
              <a:defRPr sz="1200"/>
            </a:lvl2pPr>
            <a:lvl3pPr>
              <a:defRPr sz="1100"/>
            </a:lvl3pPr>
            <a:lvl4pPr>
              <a:defRPr sz="1050"/>
            </a:lvl4pPr>
            <a:lvl5pP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ext Placeholder 9"/>
          <p:cNvSpPr>
            <a:spLocks noGrp="1"/>
          </p:cNvSpPr>
          <p:nvPr>
            <p:ph type="body" sz="quarter" idx="15"/>
          </p:nvPr>
        </p:nvSpPr>
        <p:spPr>
          <a:xfrm>
            <a:off x="4579141" y="2860156"/>
            <a:ext cx="3781425" cy="1352479"/>
          </a:xfrm>
        </p:spPr>
        <p:txBody>
          <a:bodyPr>
            <a:normAutofit/>
          </a:bodyPr>
          <a:lstStyle>
            <a:lvl1pPr>
              <a:defRPr sz="1400"/>
            </a:lvl1pPr>
            <a:lvl2pPr>
              <a:defRPr sz="1200"/>
            </a:lvl2pPr>
            <a:lvl3pPr>
              <a:defRPr sz="1100"/>
            </a:lvl3pPr>
            <a:lvl4pPr>
              <a:defRPr sz="1050"/>
            </a:lvl4pPr>
            <a:lvl5pP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2397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parator — RED">
    <p:spTree>
      <p:nvGrpSpPr>
        <p:cNvPr id="1" name=""/>
        <p:cNvGrpSpPr/>
        <p:nvPr/>
      </p:nvGrpSpPr>
      <p:grpSpPr>
        <a:xfrm>
          <a:off x="0" y="0"/>
          <a:ext cx="0" cy="0"/>
          <a:chOff x="0" y="0"/>
          <a:chExt cx="0" cy="0"/>
        </a:xfrm>
      </p:grpSpPr>
      <p:sp>
        <p:nvSpPr>
          <p:cNvPr id="6" name="Rectangle 5"/>
          <p:cNvSpPr/>
          <p:nvPr userDrawn="1"/>
        </p:nvSpPr>
        <p:spPr>
          <a:xfrm>
            <a:off x="108000" y="108000"/>
            <a:ext cx="8928000" cy="4928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16000" tIns="216000" rIns="216000" bIns="216000" rtlCol="0" anchor="ctr"/>
          <a:lstStyle/>
          <a:p>
            <a:pPr algn="ctr"/>
            <a:endParaRPr lang="en-US"/>
          </a:p>
        </p:txBody>
      </p:sp>
      <p:sp>
        <p:nvSpPr>
          <p:cNvPr id="2" name="Title 1"/>
          <p:cNvSpPr>
            <a:spLocks noGrp="1"/>
          </p:cNvSpPr>
          <p:nvPr>
            <p:ph type="title" hasCustomPrompt="1"/>
          </p:nvPr>
        </p:nvSpPr>
        <p:spPr>
          <a:xfrm>
            <a:off x="457200" y="2122101"/>
            <a:ext cx="8229600" cy="669510"/>
          </a:xfrm>
        </p:spPr>
        <p:txBody>
          <a:bodyPr anchor="b" anchorCtr="0">
            <a:noAutofit/>
          </a:bodyPr>
          <a:lstStyle>
            <a:lvl1pPr algn="l">
              <a:defRPr sz="5000" spc="-200" baseline="0">
                <a:solidFill>
                  <a:schemeClr val="bg1"/>
                </a:solidFill>
              </a:defRPr>
            </a:lvl1pPr>
          </a:lstStyle>
          <a:p>
            <a:r>
              <a:rPr lang="en-GB" dirty="0" smtClean="0"/>
              <a:t>Title</a:t>
            </a:r>
            <a:endParaRPr lang="en-US" dirty="0"/>
          </a:p>
        </p:txBody>
      </p:sp>
      <p:sp>
        <p:nvSpPr>
          <p:cNvPr id="11" name="Text Placeholder 10"/>
          <p:cNvSpPr>
            <a:spLocks noGrp="1"/>
          </p:cNvSpPr>
          <p:nvPr>
            <p:ph type="body" sz="quarter" idx="11" hasCustomPrompt="1"/>
          </p:nvPr>
        </p:nvSpPr>
        <p:spPr>
          <a:xfrm>
            <a:off x="457200" y="3618749"/>
            <a:ext cx="8229600" cy="1350365"/>
          </a:xfrm>
        </p:spPr>
        <p:txBody>
          <a:bodyPr vert="horz" lIns="108000" tIns="0" rIns="108000" bIns="0" rtlCol="0" anchor="b" anchorCtr="0">
            <a:noAutofit/>
          </a:bodyPr>
          <a:lstStyle>
            <a:lvl1pPr algn="l">
              <a:defRPr lang="en-GB" sz="1200" baseline="0" smtClean="0">
                <a:solidFill>
                  <a:schemeClr val="bg1"/>
                </a:solidFill>
              </a:defRPr>
            </a:lvl1pPr>
            <a:lvl2pPr>
              <a:defRPr lang="en-GB" sz="2800" smtClean="0">
                <a:solidFill>
                  <a:schemeClr val="bg1"/>
                </a:solidFill>
              </a:defRPr>
            </a:lvl2pPr>
            <a:lvl3pPr>
              <a:defRPr lang="en-GB" sz="2400" smtClean="0">
                <a:solidFill>
                  <a:schemeClr val="bg1"/>
                </a:solidFill>
              </a:defRPr>
            </a:lvl3pPr>
            <a:lvl4pPr>
              <a:defRPr lang="en-GB" sz="2000" smtClean="0">
                <a:solidFill>
                  <a:schemeClr val="bg1"/>
                </a:solidFill>
              </a:defRPr>
            </a:lvl4pPr>
            <a:lvl5pPr>
              <a:defRPr lang="en-US" sz="2000">
                <a:solidFill>
                  <a:schemeClr val="bg1"/>
                </a:solidFill>
              </a:defRPr>
            </a:lvl5pPr>
          </a:lstStyle>
          <a:p>
            <a:pPr marL="0" lvl="0" indent="0">
              <a:buNone/>
            </a:pPr>
            <a:r>
              <a:rPr lang="en-GB" dirty="0" smtClean="0"/>
              <a:t>Optional subsidiary text</a:t>
            </a:r>
            <a:endParaRPr lang="en-US" dirty="0"/>
          </a:p>
        </p:txBody>
      </p:sp>
    </p:spTree>
    <p:extLst>
      <p:ext uri="{BB962C8B-B14F-4D97-AF65-F5344CB8AC3E}">
        <p14:creationId xmlns:p14="http://schemas.microsoft.com/office/powerpoint/2010/main" val="1577176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parator — DARK RED">
    <p:spTree>
      <p:nvGrpSpPr>
        <p:cNvPr id="1" name=""/>
        <p:cNvGrpSpPr/>
        <p:nvPr/>
      </p:nvGrpSpPr>
      <p:grpSpPr>
        <a:xfrm>
          <a:off x="0" y="0"/>
          <a:ext cx="0" cy="0"/>
          <a:chOff x="0" y="0"/>
          <a:chExt cx="0" cy="0"/>
        </a:xfrm>
      </p:grpSpPr>
      <p:sp>
        <p:nvSpPr>
          <p:cNvPr id="6" name="Rectangle 5"/>
          <p:cNvSpPr/>
          <p:nvPr userDrawn="1"/>
        </p:nvSpPr>
        <p:spPr>
          <a:xfrm>
            <a:off x="108000" y="108000"/>
            <a:ext cx="8928000" cy="4928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16000" tIns="216000" rIns="216000" bIns="216000" rtlCol="0" anchor="ctr"/>
          <a:lstStyle/>
          <a:p>
            <a:pPr algn="ctr"/>
            <a:endParaRPr lang="en-US"/>
          </a:p>
        </p:txBody>
      </p:sp>
      <p:sp>
        <p:nvSpPr>
          <p:cNvPr id="2" name="Title 1"/>
          <p:cNvSpPr>
            <a:spLocks noGrp="1"/>
          </p:cNvSpPr>
          <p:nvPr>
            <p:ph type="title" hasCustomPrompt="1"/>
          </p:nvPr>
        </p:nvSpPr>
        <p:spPr>
          <a:xfrm>
            <a:off x="457200" y="2122101"/>
            <a:ext cx="8229600" cy="669510"/>
          </a:xfrm>
        </p:spPr>
        <p:txBody>
          <a:bodyPr anchor="b" anchorCtr="0">
            <a:noAutofit/>
          </a:bodyPr>
          <a:lstStyle>
            <a:lvl1pPr algn="l">
              <a:defRPr sz="5000" spc="-200" baseline="0">
                <a:solidFill>
                  <a:schemeClr val="bg1"/>
                </a:solidFill>
              </a:defRPr>
            </a:lvl1pPr>
          </a:lstStyle>
          <a:p>
            <a:r>
              <a:rPr lang="en-GB" dirty="0" smtClean="0"/>
              <a:t>Title</a:t>
            </a:r>
            <a:endParaRPr lang="en-US" dirty="0"/>
          </a:p>
        </p:txBody>
      </p:sp>
      <p:sp>
        <p:nvSpPr>
          <p:cNvPr id="11" name="Text Placeholder 10"/>
          <p:cNvSpPr>
            <a:spLocks noGrp="1"/>
          </p:cNvSpPr>
          <p:nvPr>
            <p:ph type="body" sz="quarter" idx="11" hasCustomPrompt="1"/>
          </p:nvPr>
        </p:nvSpPr>
        <p:spPr>
          <a:xfrm>
            <a:off x="457200" y="3618749"/>
            <a:ext cx="8229600" cy="1350365"/>
          </a:xfrm>
        </p:spPr>
        <p:txBody>
          <a:bodyPr vert="horz" lIns="108000" tIns="0" rIns="108000" bIns="0" rtlCol="0" anchor="b" anchorCtr="0">
            <a:noAutofit/>
          </a:bodyPr>
          <a:lstStyle>
            <a:lvl1pPr algn="l">
              <a:defRPr lang="en-GB" sz="1200" baseline="0" smtClean="0">
                <a:solidFill>
                  <a:schemeClr val="bg1"/>
                </a:solidFill>
              </a:defRPr>
            </a:lvl1pPr>
            <a:lvl2pPr>
              <a:defRPr lang="en-GB" sz="2800" smtClean="0">
                <a:solidFill>
                  <a:schemeClr val="bg1"/>
                </a:solidFill>
              </a:defRPr>
            </a:lvl2pPr>
            <a:lvl3pPr>
              <a:defRPr lang="en-GB" sz="2400" smtClean="0">
                <a:solidFill>
                  <a:schemeClr val="bg1"/>
                </a:solidFill>
              </a:defRPr>
            </a:lvl3pPr>
            <a:lvl4pPr>
              <a:defRPr lang="en-GB" sz="2000" smtClean="0">
                <a:solidFill>
                  <a:schemeClr val="bg1"/>
                </a:solidFill>
              </a:defRPr>
            </a:lvl4pPr>
            <a:lvl5pPr>
              <a:defRPr lang="en-US" sz="2000">
                <a:solidFill>
                  <a:schemeClr val="bg1"/>
                </a:solidFill>
              </a:defRPr>
            </a:lvl5pPr>
          </a:lstStyle>
          <a:p>
            <a:pPr marL="0" lvl="0" indent="0">
              <a:buNone/>
            </a:pPr>
            <a:r>
              <a:rPr lang="en-GB" dirty="0" smtClean="0"/>
              <a:t>Optional subsidiary text</a:t>
            </a:r>
            <a:endParaRPr lang="en-US" dirty="0"/>
          </a:p>
        </p:txBody>
      </p:sp>
    </p:spTree>
    <p:extLst>
      <p:ext uri="{BB962C8B-B14F-4D97-AF65-F5344CB8AC3E}">
        <p14:creationId xmlns:p14="http://schemas.microsoft.com/office/powerpoint/2010/main" val="3831661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parator — DARK GREY">
    <p:spTree>
      <p:nvGrpSpPr>
        <p:cNvPr id="1" name=""/>
        <p:cNvGrpSpPr/>
        <p:nvPr/>
      </p:nvGrpSpPr>
      <p:grpSpPr>
        <a:xfrm>
          <a:off x="0" y="0"/>
          <a:ext cx="0" cy="0"/>
          <a:chOff x="0" y="0"/>
          <a:chExt cx="0" cy="0"/>
        </a:xfrm>
      </p:grpSpPr>
      <p:sp>
        <p:nvSpPr>
          <p:cNvPr id="6" name="Rectangle 5"/>
          <p:cNvSpPr/>
          <p:nvPr userDrawn="1"/>
        </p:nvSpPr>
        <p:spPr>
          <a:xfrm>
            <a:off x="108000" y="108000"/>
            <a:ext cx="8928000" cy="4928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16000" tIns="216000" rIns="216000" bIns="216000" rtlCol="0" anchor="ctr"/>
          <a:lstStyle/>
          <a:p>
            <a:pPr algn="ctr"/>
            <a:endParaRPr lang="en-US"/>
          </a:p>
        </p:txBody>
      </p:sp>
      <p:sp>
        <p:nvSpPr>
          <p:cNvPr id="2" name="Title 1"/>
          <p:cNvSpPr>
            <a:spLocks noGrp="1"/>
          </p:cNvSpPr>
          <p:nvPr>
            <p:ph type="title" hasCustomPrompt="1"/>
          </p:nvPr>
        </p:nvSpPr>
        <p:spPr>
          <a:xfrm>
            <a:off x="457200" y="2122101"/>
            <a:ext cx="8229600" cy="669510"/>
          </a:xfrm>
        </p:spPr>
        <p:txBody>
          <a:bodyPr anchor="b" anchorCtr="0">
            <a:noAutofit/>
          </a:bodyPr>
          <a:lstStyle>
            <a:lvl1pPr algn="l">
              <a:defRPr sz="5000" spc="-200" baseline="0">
                <a:solidFill>
                  <a:schemeClr val="bg1"/>
                </a:solidFill>
              </a:defRPr>
            </a:lvl1pPr>
          </a:lstStyle>
          <a:p>
            <a:r>
              <a:rPr lang="en-GB" dirty="0" smtClean="0"/>
              <a:t>Title</a:t>
            </a:r>
            <a:endParaRPr lang="en-US" dirty="0"/>
          </a:p>
        </p:txBody>
      </p:sp>
      <p:sp>
        <p:nvSpPr>
          <p:cNvPr id="11" name="Text Placeholder 10"/>
          <p:cNvSpPr>
            <a:spLocks noGrp="1"/>
          </p:cNvSpPr>
          <p:nvPr>
            <p:ph type="body" sz="quarter" idx="11" hasCustomPrompt="1"/>
          </p:nvPr>
        </p:nvSpPr>
        <p:spPr>
          <a:xfrm>
            <a:off x="457200" y="3618749"/>
            <a:ext cx="8229600" cy="1350365"/>
          </a:xfrm>
        </p:spPr>
        <p:txBody>
          <a:bodyPr vert="horz" lIns="108000" tIns="0" rIns="108000" bIns="0" rtlCol="0" anchor="b" anchorCtr="0">
            <a:noAutofit/>
          </a:bodyPr>
          <a:lstStyle>
            <a:lvl1pPr algn="l">
              <a:defRPr lang="en-GB" sz="1200" baseline="0" smtClean="0">
                <a:solidFill>
                  <a:schemeClr val="bg1"/>
                </a:solidFill>
              </a:defRPr>
            </a:lvl1pPr>
            <a:lvl2pPr>
              <a:defRPr lang="en-GB" sz="2800" smtClean="0">
                <a:solidFill>
                  <a:schemeClr val="bg1"/>
                </a:solidFill>
              </a:defRPr>
            </a:lvl2pPr>
            <a:lvl3pPr>
              <a:defRPr lang="en-GB" sz="2400" smtClean="0">
                <a:solidFill>
                  <a:schemeClr val="bg1"/>
                </a:solidFill>
              </a:defRPr>
            </a:lvl3pPr>
            <a:lvl4pPr>
              <a:defRPr lang="en-GB" sz="2000" smtClean="0">
                <a:solidFill>
                  <a:schemeClr val="bg1"/>
                </a:solidFill>
              </a:defRPr>
            </a:lvl4pPr>
            <a:lvl5pPr>
              <a:defRPr lang="en-US" sz="2000">
                <a:solidFill>
                  <a:schemeClr val="bg1"/>
                </a:solidFill>
              </a:defRPr>
            </a:lvl5pPr>
          </a:lstStyle>
          <a:p>
            <a:pPr marL="0" lvl="0" indent="0">
              <a:buNone/>
            </a:pPr>
            <a:r>
              <a:rPr lang="en-GB" dirty="0" smtClean="0"/>
              <a:t>Optional subsidiary text</a:t>
            </a:r>
            <a:endParaRPr lang="en-US" dirty="0"/>
          </a:p>
        </p:txBody>
      </p:sp>
    </p:spTree>
    <p:extLst>
      <p:ext uri="{BB962C8B-B14F-4D97-AF65-F5344CB8AC3E}">
        <p14:creationId xmlns:p14="http://schemas.microsoft.com/office/powerpoint/2010/main" val="2777887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parator — MID GREY">
    <p:spTree>
      <p:nvGrpSpPr>
        <p:cNvPr id="1" name=""/>
        <p:cNvGrpSpPr/>
        <p:nvPr/>
      </p:nvGrpSpPr>
      <p:grpSpPr>
        <a:xfrm>
          <a:off x="0" y="0"/>
          <a:ext cx="0" cy="0"/>
          <a:chOff x="0" y="0"/>
          <a:chExt cx="0" cy="0"/>
        </a:xfrm>
      </p:grpSpPr>
      <p:sp>
        <p:nvSpPr>
          <p:cNvPr id="6" name="Rectangle 5"/>
          <p:cNvSpPr/>
          <p:nvPr userDrawn="1"/>
        </p:nvSpPr>
        <p:spPr>
          <a:xfrm>
            <a:off x="108000" y="108000"/>
            <a:ext cx="8928000" cy="4928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216000" tIns="216000" rIns="216000" bIns="216000" rtlCol="0" anchor="ctr"/>
          <a:lstStyle/>
          <a:p>
            <a:pPr algn="ctr"/>
            <a:endParaRPr lang="en-US" dirty="0"/>
          </a:p>
        </p:txBody>
      </p:sp>
      <p:sp>
        <p:nvSpPr>
          <p:cNvPr id="2" name="Title 1"/>
          <p:cNvSpPr>
            <a:spLocks noGrp="1"/>
          </p:cNvSpPr>
          <p:nvPr>
            <p:ph type="title" hasCustomPrompt="1"/>
          </p:nvPr>
        </p:nvSpPr>
        <p:spPr>
          <a:xfrm>
            <a:off x="457200" y="2122101"/>
            <a:ext cx="8229600" cy="669510"/>
          </a:xfrm>
        </p:spPr>
        <p:txBody>
          <a:bodyPr anchor="b" anchorCtr="0">
            <a:noAutofit/>
          </a:bodyPr>
          <a:lstStyle>
            <a:lvl1pPr algn="l">
              <a:defRPr sz="5000" spc="-200" baseline="0">
                <a:solidFill>
                  <a:schemeClr val="bg1"/>
                </a:solidFill>
              </a:defRPr>
            </a:lvl1pPr>
          </a:lstStyle>
          <a:p>
            <a:r>
              <a:rPr lang="en-GB" dirty="0" smtClean="0"/>
              <a:t>Title</a:t>
            </a:r>
            <a:endParaRPr lang="en-US" dirty="0"/>
          </a:p>
        </p:txBody>
      </p:sp>
      <p:sp>
        <p:nvSpPr>
          <p:cNvPr id="11" name="Text Placeholder 10"/>
          <p:cNvSpPr>
            <a:spLocks noGrp="1"/>
          </p:cNvSpPr>
          <p:nvPr>
            <p:ph type="body" sz="quarter" idx="11" hasCustomPrompt="1"/>
          </p:nvPr>
        </p:nvSpPr>
        <p:spPr>
          <a:xfrm>
            <a:off x="457200" y="3618749"/>
            <a:ext cx="8229600" cy="1350365"/>
          </a:xfrm>
        </p:spPr>
        <p:txBody>
          <a:bodyPr vert="horz" lIns="108000" tIns="0" rIns="108000" bIns="0" rtlCol="0" anchor="b" anchorCtr="0">
            <a:noAutofit/>
          </a:bodyPr>
          <a:lstStyle>
            <a:lvl1pPr algn="l">
              <a:defRPr lang="en-GB" sz="1200" baseline="0" smtClean="0">
                <a:solidFill>
                  <a:schemeClr val="bg1"/>
                </a:solidFill>
              </a:defRPr>
            </a:lvl1pPr>
            <a:lvl2pPr>
              <a:defRPr lang="en-GB" sz="2800" smtClean="0">
                <a:solidFill>
                  <a:schemeClr val="bg1"/>
                </a:solidFill>
              </a:defRPr>
            </a:lvl2pPr>
            <a:lvl3pPr>
              <a:defRPr lang="en-GB" sz="2400" smtClean="0">
                <a:solidFill>
                  <a:schemeClr val="bg1"/>
                </a:solidFill>
              </a:defRPr>
            </a:lvl3pPr>
            <a:lvl4pPr>
              <a:defRPr lang="en-GB" sz="2000" smtClean="0">
                <a:solidFill>
                  <a:schemeClr val="bg1"/>
                </a:solidFill>
              </a:defRPr>
            </a:lvl4pPr>
            <a:lvl5pPr>
              <a:defRPr lang="en-US" sz="2000">
                <a:solidFill>
                  <a:schemeClr val="bg1"/>
                </a:solidFill>
              </a:defRPr>
            </a:lvl5pPr>
          </a:lstStyle>
          <a:p>
            <a:pPr marL="0" lvl="0" indent="0">
              <a:buNone/>
            </a:pPr>
            <a:r>
              <a:rPr lang="en-GB" dirty="0" smtClean="0"/>
              <a:t>Optional subsidiary text</a:t>
            </a:r>
            <a:endParaRPr lang="en-US" dirty="0"/>
          </a:p>
        </p:txBody>
      </p:sp>
      <p:sp>
        <p:nvSpPr>
          <p:cNvPr id="5" name="Rectangle 4"/>
          <p:cNvSpPr/>
          <p:nvPr userDrawn="1"/>
        </p:nvSpPr>
        <p:spPr>
          <a:xfrm rot="16200000" flipV="1">
            <a:off x="-2532155" y="2503347"/>
            <a:ext cx="5160210" cy="120099"/>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7750125" y="3600000"/>
            <a:ext cx="1285875" cy="1285875"/>
          </a:xfrm>
          <a:prstGeom prst="rect">
            <a:avLst/>
          </a:prstGeom>
        </p:spPr>
      </p:pic>
    </p:spTree>
    <p:extLst>
      <p:ext uri="{BB962C8B-B14F-4D97-AF65-F5344CB8AC3E}">
        <p14:creationId xmlns:p14="http://schemas.microsoft.com/office/powerpoint/2010/main" val="47894407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tement paragraph — RED">
    <p:spTree>
      <p:nvGrpSpPr>
        <p:cNvPr id="1" name=""/>
        <p:cNvGrpSpPr/>
        <p:nvPr/>
      </p:nvGrpSpPr>
      <p:grpSpPr>
        <a:xfrm>
          <a:off x="0" y="0"/>
          <a:ext cx="0" cy="0"/>
          <a:chOff x="0" y="0"/>
          <a:chExt cx="0" cy="0"/>
        </a:xfrm>
      </p:grpSpPr>
      <p:sp>
        <p:nvSpPr>
          <p:cNvPr id="6" name="Rectangle 5"/>
          <p:cNvSpPr/>
          <p:nvPr userDrawn="1"/>
        </p:nvSpPr>
        <p:spPr>
          <a:xfrm>
            <a:off x="108000" y="108000"/>
            <a:ext cx="8928000" cy="49284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16000" tIns="216000" rIns="216000" bIns="216000" rtlCol="0" anchor="ctr"/>
          <a:lstStyle/>
          <a:p>
            <a:pPr algn="ctr"/>
            <a:endParaRPr lang="en-US"/>
          </a:p>
        </p:txBody>
      </p:sp>
      <p:sp>
        <p:nvSpPr>
          <p:cNvPr id="2" name="Title 1"/>
          <p:cNvSpPr>
            <a:spLocks noGrp="1"/>
          </p:cNvSpPr>
          <p:nvPr>
            <p:ph type="title" hasCustomPrompt="1"/>
          </p:nvPr>
        </p:nvSpPr>
        <p:spPr>
          <a:xfrm>
            <a:off x="457200" y="-794580"/>
            <a:ext cx="8229600" cy="669510"/>
          </a:xfrm>
        </p:spPr>
        <p:txBody>
          <a:bodyPr anchor="b" anchorCtr="0">
            <a:normAutofit/>
          </a:bodyPr>
          <a:lstStyle>
            <a:lvl1pPr algn="l">
              <a:defRPr sz="800" baseline="0"/>
            </a:lvl1pPr>
          </a:lstStyle>
          <a:p>
            <a:r>
              <a:rPr lang="en-GB" dirty="0" smtClean="0"/>
              <a:t>Title is off screen</a:t>
            </a:r>
            <a:endParaRPr lang="en-US" dirty="0"/>
          </a:p>
        </p:txBody>
      </p:sp>
      <p:sp>
        <p:nvSpPr>
          <p:cNvPr id="11" name="Text Placeholder 10"/>
          <p:cNvSpPr>
            <a:spLocks noGrp="1"/>
          </p:cNvSpPr>
          <p:nvPr>
            <p:ph type="body" sz="quarter" idx="11"/>
          </p:nvPr>
        </p:nvSpPr>
        <p:spPr>
          <a:xfrm>
            <a:off x="0" y="0"/>
            <a:ext cx="9144000" cy="5143500"/>
          </a:xfrm>
        </p:spPr>
        <p:txBody>
          <a:bodyPr vert="horz" lIns="936000" tIns="936000" rIns="936000" bIns="936000" rtlCol="0" anchor="ctr" anchorCtr="0">
            <a:normAutofit/>
          </a:bodyPr>
          <a:lstStyle>
            <a:lvl1pPr>
              <a:defRPr lang="en-GB" sz="3200" smtClean="0">
                <a:solidFill>
                  <a:schemeClr val="bg1"/>
                </a:solidFill>
              </a:defRPr>
            </a:lvl1pPr>
            <a:lvl2pPr>
              <a:defRPr lang="en-GB" sz="2800" smtClean="0">
                <a:solidFill>
                  <a:schemeClr val="bg1"/>
                </a:solidFill>
              </a:defRPr>
            </a:lvl2pPr>
            <a:lvl3pPr>
              <a:defRPr lang="en-GB" sz="2400" smtClean="0">
                <a:solidFill>
                  <a:schemeClr val="bg1"/>
                </a:solidFill>
              </a:defRPr>
            </a:lvl3pPr>
            <a:lvl4pPr>
              <a:defRPr lang="en-GB" sz="2000" smtClean="0">
                <a:solidFill>
                  <a:schemeClr val="bg1"/>
                </a:solidFill>
              </a:defRPr>
            </a:lvl4pPr>
            <a:lvl5pPr>
              <a:defRPr lang="en-US" sz="2000">
                <a:solidFill>
                  <a:schemeClr val="bg1"/>
                </a:solidFill>
              </a:defRPr>
            </a:lvl5pPr>
          </a:lstStyle>
          <a:p>
            <a:pPr marL="0" lvl="0" indent="0">
              <a:buNone/>
            </a:pPr>
            <a:r>
              <a:rPr lang="en-US" smtClean="0"/>
              <a:t>Click to edit Master text styles</a:t>
            </a:r>
          </a:p>
          <a:p>
            <a:pPr marL="0" lvl="1" indent="0">
              <a:buNone/>
            </a:pPr>
            <a:r>
              <a:rPr lang="en-US" smtClean="0"/>
              <a:t>Second level</a:t>
            </a:r>
          </a:p>
          <a:p>
            <a:pPr marL="0" lvl="2" indent="0">
              <a:buNone/>
            </a:pPr>
            <a:r>
              <a:rPr lang="en-US" smtClean="0"/>
              <a:t>Third level</a:t>
            </a:r>
          </a:p>
          <a:p>
            <a:pPr marL="0" lvl="3" indent="0">
              <a:buNone/>
            </a:pPr>
            <a:r>
              <a:rPr lang="en-US" smtClean="0"/>
              <a:t>Fourth level</a:t>
            </a:r>
          </a:p>
          <a:p>
            <a:pPr marL="0" lvl="4" indent="0">
              <a:buNone/>
            </a:pPr>
            <a:r>
              <a:rPr lang="en-US" smtClean="0"/>
              <a:t>Fifth level</a:t>
            </a: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0665" y="4246988"/>
            <a:ext cx="1752600" cy="561975"/>
          </a:xfrm>
          <a:prstGeom prst="rect">
            <a:avLst/>
          </a:prstGeom>
        </p:spPr>
      </p:pic>
    </p:spTree>
    <p:extLst>
      <p:ext uri="{BB962C8B-B14F-4D97-AF65-F5344CB8AC3E}">
        <p14:creationId xmlns:p14="http://schemas.microsoft.com/office/powerpoint/2010/main" val="1205031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tement paragraph — DARK RED">
    <p:spTree>
      <p:nvGrpSpPr>
        <p:cNvPr id="1" name=""/>
        <p:cNvGrpSpPr/>
        <p:nvPr/>
      </p:nvGrpSpPr>
      <p:grpSpPr>
        <a:xfrm>
          <a:off x="0" y="0"/>
          <a:ext cx="0" cy="0"/>
          <a:chOff x="0" y="0"/>
          <a:chExt cx="0" cy="0"/>
        </a:xfrm>
      </p:grpSpPr>
      <p:sp>
        <p:nvSpPr>
          <p:cNvPr id="6" name="Rectangle 5"/>
          <p:cNvSpPr/>
          <p:nvPr userDrawn="1"/>
        </p:nvSpPr>
        <p:spPr>
          <a:xfrm>
            <a:off x="108000" y="108000"/>
            <a:ext cx="8928000" cy="4928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16000" tIns="216000" rIns="216000" bIns="216000" rtlCol="0" anchor="ctr"/>
          <a:lstStyle/>
          <a:p>
            <a:pPr algn="ctr"/>
            <a:endParaRPr lang="en-US"/>
          </a:p>
        </p:txBody>
      </p:sp>
      <p:sp>
        <p:nvSpPr>
          <p:cNvPr id="2" name="Title 1"/>
          <p:cNvSpPr>
            <a:spLocks noGrp="1"/>
          </p:cNvSpPr>
          <p:nvPr>
            <p:ph type="title" hasCustomPrompt="1"/>
          </p:nvPr>
        </p:nvSpPr>
        <p:spPr>
          <a:xfrm>
            <a:off x="457200" y="-794580"/>
            <a:ext cx="8229600" cy="669510"/>
          </a:xfrm>
        </p:spPr>
        <p:txBody>
          <a:bodyPr anchor="b" anchorCtr="0">
            <a:normAutofit/>
          </a:bodyPr>
          <a:lstStyle>
            <a:lvl1pPr algn="l">
              <a:defRPr sz="800" baseline="0"/>
            </a:lvl1pPr>
          </a:lstStyle>
          <a:p>
            <a:r>
              <a:rPr lang="en-GB" dirty="0" smtClean="0"/>
              <a:t>Title is off screen</a:t>
            </a:r>
            <a:endParaRPr lang="en-US" dirty="0"/>
          </a:p>
        </p:txBody>
      </p:sp>
      <p:sp>
        <p:nvSpPr>
          <p:cNvPr id="11" name="Text Placeholder 10"/>
          <p:cNvSpPr>
            <a:spLocks noGrp="1"/>
          </p:cNvSpPr>
          <p:nvPr>
            <p:ph type="body" sz="quarter" idx="11"/>
          </p:nvPr>
        </p:nvSpPr>
        <p:spPr>
          <a:xfrm>
            <a:off x="0" y="0"/>
            <a:ext cx="9144000" cy="5143500"/>
          </a:xfrm>
        </p:spPr>
        <p:txBody>
          <a:bodyPr vert="horz" lIns="936000" tIns="936000" rIns="936000" bIns="936000" rtlCol="0" anchor="ctr" anchorCtr="0">
            <a:normAutofit/>
          </a:bodyPr>
          <a:lstStyle>
            <a:lvl1pPr>
              <a:defRPr lang="en-GB" sz="3200" smtClean="0">
                <a:solidFill>
                  <a:schemeClr val="bg1"/>
                </a:solidFill>
              </a:defRPr>
            </a:lvl1pPr>
            <a:lvl2pPr>
              <a:defRPr lang="en-GB" sz="2800" smtClean="0">
                <a:solidFill>
                  <a:schemeClr val="bg1"/>
                </a:solidFill>
              </a:defRPr>
            </a:lvl2pPr>
            <a:lvl3pPr>
              <a:defRPr lang="en-GB" sz="2400" smtClean="0">
                <a:solidFill>
                  <a:schemeClr val="bg1"/>
                </a:solidFill>
              </a:defRPr>
            </a:lvl3pPr>
            <a:lvl4pPr>
              <a:defRPr lang="en-GB" sz="2000" smtClean="0">
                <a:solidFill>
                  <a:schemeClr val="bg1"/>
                </a:solidFill>
              </a:defRPr>
            </a:lvl4pPr>
            <a:lvl5pPr>
              <a:defRPr lang="en-US" sz="2000">
                <a:solidFill>
                  <a:schemeClr val="bg1"/>
                </a:solidFill>
              </a:defRPr>
            </a:lvl5pPr>
          </a:lstStyle>
          <a:p>
            <a:pPr marL="0" lvl="0" indent="0">
              <a:buNone/>
            </a:pPr>
            <a:r>
              <a:rPr lang="en-US" smtClean="0"/>
              <a:t>Click to edit Master text styles</a:t>
            </a:r>
          </a:p>
          <a:p>
            <a:pPr marL="0" lvl="1" indent="0">
              <a:buNone/>
            </a:pPr>
            <a:r>
              <a:rPr lang="en-US" smtClean="0"/>
              <a:t>Second level</a:t>
            </a:r>
          </a:p>
          <a:p>
            <a:pPr marL="0" lvl="2" indent="0">
              <a:buNone/>
            </a:pPr>
            <a:r>
              <a:rPr lang="en-US" smtClean="0"/>
              <a:t>Third level</a:t>
            </a:r>
          </a:p>
          <a:p>
            <a:pPr marL="0" lvl="3" indent="0">
              <a:buNone/>
            </a:pPr>
            <a:r>
              <a:rPr lang="en-US" smtClean="0"/>
              <a:t>Fourth level</a:t>
            </a:r>
          </a:p>
          <a:p>
            <a:pPr marL="0" lvl="4" indent="0">
              <a:buNone/>
            </a:pPr>
            <a:r>
              <a:rPr lang="en-US" smtClean="0"/>
              <a:t>Fifth level</a:t>
            </a:r>
            <a:endParaRPr lang="en-US" dirty="0"/>
          </a:p>
        </p:txBody>
      </p:sp>
      <p:pic>
        <p:nvPicPr>
          <p:cNvPr id="7" name="Picture 6"/>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7750125" y="3600000"/>
            <a:ext cx="1285875" cy="1285875"/>
          </a:xfrm>
          <a:prstGeom prst="rect">
            <a:avLst/>
          </a:prstGeom>
        </p:spPr>
      </p:pic>
    </p:spTree>
    <p:extLst>
      <p:ext uri="{BB962C8B-B14F-4D97-AF65-F5344CB8AC3E}">
        <p14:creationId xmlns:p14="http://schemas.microsoft.com/office/powerpoint/2010/main" val="121172953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ement paragraph — DARK GREY">
    <p:spTree>
      <p:nvGrpSpPr>
        <p:cNvPr id="1" name=""/>
        <p:cNvGrpSpPr/>
        <p:nvPr/>
      </p:nvGrpSpPr>
      <p:grpSpPr>
        <a:xfrm>
          <a:off x="0" y="0"/>
          <a:ext cx="0" cy="0"/>
          <a:chOff x="0" y="0"/>
          <a:chExt cx="0" cy="0"/>
        </a:xfrm>
      </p:grpSpPr>
      <p:sp>
        <p:nvSpPr>
          <p:cNvPr id="6" name="Rectangle 5"/>
          <p:cNvSpPr/>
          <p:nvPr userDrawn="1"/>
        </p:nvSpPr>
        <p:spPr>
          <a:xfrm>
            <a:off x="108000" y="108000"/>
            <a:ext cx="8928000" cy="49284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216000" tIns="216000" rIns="216000" bIns="216000" rtlCol="0" anchor="ctr"/>
          <a:lstStyle/>
          <a:p>
            <a:pPr algn="ctr"/>
            <a:endParaRPr lang="en-US"/>
          </a:p>
        </p:txBody>
      </p:sp>
      <p:sp>
        <p:nvSpPr>
          <p:cNvPr id="2" name="Title 1"/>
          <p:cNvSpPr>
            <a:spLocks noGrp="1"/>
          </p:cNvSpPr>
          <p:nvPr>
            <p:ph type="title" hasCustomPrompt="1"/>
          </p:nvPr>
        </p:nvSpPr>
        <p:spPr>
          <a:xfrm>
            <a:off x="457200" y="-794580"/>
            <a:ext cx="8229600" cy="669510"/>
          </a:xfrm>
        </p:spPr>
        <p:txBody>
          <a:bodyPr anchor="b" anchorCtr="0">
            <a:normAutofit/>
          </a:bodyPr>
          <a:lstStyle>
            <a:lvl1pPr algn="l">
              <a:defRPr sz="800" baseline="0"/>
            </a:lvl1pPr>
          </a:lstStyle>
          <a:p>
            <a:r>
              <a:rPr lang="en-GB" dirty="0" smtClean="0"/>
              <a:t>Title is off screen</a:t>
            </a:r>
            <a:endParaRPr lang="en-US" dirty="0"/>
          </a:p>
        </p:txBody>
      </p:sp>
      <p:sp>
        <p:nvSpPr>
          <p:cNvPr id="11" name="Text Placeholder 10"/>
          <p:cNvSpPr>
            <a:spLocks noGrp="1"/>
          </p:cNvSpPr>
          <p:nvPr>
            <p:ph type="body" sz="quarter" idx="11"/>
          </p:nvPr>
        </p:nvSpPr>
        <p:spPr>
          <a:xfrm>
            <a:off x="0" y="0"/>
            <a:ext cx="9144000" cy="5143500"/>
          </a:xfrm>
        </p:spPr>
        <p:txBody>
          <a:bodyPr vert="horz" lIns="936000" tIns="936000" rIns="936000" bIns="936000" rtlCol="0" anchor="ctr" anchorCtr="0">
            <a:normAutofit/>
          </a:bodyPr>
          <a:lstStyle>
            <a:lvl1pPr>
              <a:defRPr lang="en-GB" sz="3200" smtClean="0">
                <a:solidFill>
                  <a:schemeClr val="bg1"/>
                </a:solidFill>
              </a:defRPr>
            </a:lvl1pPr>
            <a:lvl2pPr>
              <a:defRPr lang="en-GB" sz="2800" smtClean="0">
                <a:solidFill>
                  <a:schemeClr val="bg1"/>
                </a:solidFill>
              </a:defRPr>
            </a:lvl2pPr>
            <a:lvl3pPr>
              <a:defRPr lang="en-GB" sz="2400" smtClean="0">
                <a:solidFill>
                  <a:schemeClr val="bg1"/>
                </a:solidFill>
              </a:defRPr>
            </a:lvl3pPr>
            <a:lvl4pPr>
              <a:defRPr lang="en-GB" sz="2000" smtClean="0">
                <a:solidFill>
                  <a:schemeClr val="bg1"/>
                </a:solidFill>
              </a:defRPr>
            </a:lvl4pPr>
            <a:lvl5pPr>
              <a:defRPr lang="en-US" sz="2000">
                <a:solidFill>
                  <a:schemeClr val="bg1"/>
                </a:solidFill>
              </a:defRPr>
            </a:lvl5pPr>
          </a:lstStyle>
          <a:p>
            <a:pPr marL="0" lvl="0" indent="0">
              <a:buNone/>
            </a:pPr>
            <a:r>
              <a:rPr lang="en-US" dirty="0" smtClean="0"/>
              <a:t>Click to edit Master text styles</a:t>
            </a:r>
          </a:p>
          <a:p>
            <a:pPr marL="0" lvl="1" indent="0">
              <a:buNone/>
            </a:pPr>
            <a:r>
              <a:rPr lang="en-US" dirty="0" smtClean="0"/>
              <a:t>Second level</a:t>
            </a:r>
          </a:p>
          <a:p>
            <a:pPr marL="0" lvl="2" indent="0">
              <a:buNone/>
            </a:pPr>
            <a:r>
              <a:rPr lang="en-US" dirty="0" smtClean="0"/>
              <a:t>Third level</a:t>
            </a:r>
          </a:p>
          <a:p>
            <a:pPr marL="0" lvl="3" indent="0">
              <a:buNone/>
            </a:pPr>
            <a:r>
              <a:rPr lang="en-US" dirty="0" smtClean="0"/>
              <a:t>Fourth level</a:t>
            </a:r>
          </a:p>
          <a:p>
            <a:pPr marL="0" lvl="4" indent="0">
              <a:buNone/>
            </a:pPr>
            <a:r>
              <a:rPr lang="en-US" dirty="0" smtClean="0"/>
              <a:t>Fifth level</a:t>
            </a:r>
            <a:endParaRPr lang="en-US" dirty="0"/>
          </a:p>
        </p:txBody>
      </p:sp>
    </p:spTree>
    <p:extLst>
      <p:ext uri="{BB962C8B-B14F-4D97-AF65-F5344CB8AC3E}">
        <p14:creationId xmlns:p14="http://schemas.microsoft.com/office/powerpoint/2010/main" val="1691274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tement paragraph — MID GREY">
    <p:spTree>
      <p:nvGrpSpPr>
        <p:cNvPr id="1" name=""/>
        <p:cNvGrpSpPr/>
        <p:nvPr/>
      </p:nvGrpSpPr>
      <p:grpSpPr>
        <a:xfrm>
          <a:off x="0" y="0"/>
          <a:ext cx="0" cy="0"/>
          <a:chOff x="0" y="0"/>
          <a:chExt cx="0" cy="0"/>
        </a:xfrm>
      </p:grpSpPr>
      <p:sp>
        <p:nvSpPr>
          <p:cNvPr id="6" name="Rectangle 5"/>
          <p:cNvSpPr/>
          <p:nvPr userDrawn="1"/>
        </p:nvSpPr>
        <p:spPr>
          <a:xfrm>
            <a:off x="108000" y="108000"/>
            <a:ext cx="8928000" cy="4928400"/>
          </a:xfrm>
          <a:prstGeom prst="rect">
            <a:avLst/>
          </a:prstGeom>
          <a:gradFill flip="none" rotWithShape="1">
            <a:gsLst>
              <a:gs pos="0">
                <a:schemeClr val="bg1">
                  <a:lumMod val="65000"/>
                </a:schemeClr>
              </a:gs>
              <a:gs pos="100000">
                <a:schemeClr val="bg1">
                  <a:lumMod val="75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lIns="216000" tIns="216000" rIns="216000" bIns="216000" rtlCol="0" anchor="ctr"/>
          <a:lstStyle/>
          <a:p>
            <a:pPr algn="ctr"/>
            <a:endParaRPr lang="en-US"/>
          </a:p>
        </p:txBody>
      </p:sp>
      <p:sp>
        <p:nvSpPr>
          <p:cNvPr id="2" name="Title 1"/>
          <p:cNvSpPr>
            <a:spLocks noGrp="1"/>
          </p:cNvSpPr>
          <p:nvPr>
            <p:ph type="title" hasCustomPrompt="1"/>
          </p:nvPr>
        </p:nvSpPr>
        <p:spPr>
          <a:xfrm>
            <a:off x="457200" y="-794580"/>
            <a:ext cx="8229600" cy="669510"/>
          </a:xfrm>
        </p:spPr>
        <p:txBody>
          <a:bodyPr anchor="b" anchorCtr="0">
            <a:normAutofit/>
          </a:bodyPr>
          <a:lstStyle>
            <a:lvl1pPr algn="l">
              <a:defRPr sz="800" baseline="0"/>
            </a:lvl1pPr>
          </a:lstStyle>
          <a:p>
            <a:r>
              <a:rPr lang="en-GB" dirty="0" smtClean="0"/>
              <a:t>Title is off screen</a:t>
            </a:r>
            <a:endParaRPr lang="en-US" dirty="0"/>
          </a:p>
        </p:txBody>
      </p:sp>
      <p:sp>
        <p:nvSpPr>
          <p:cNvPr id="11" name="Text Placeholder 10"/>
          <p:cNvSpPr>
            <a:spLocks noGrp="1"/>
          </p:cNvSpPr>
          <p:nvPr>
            <p:ph type="body" sz="quarter" idx="11"/>
          </p:nvPr>
        </p:nvSpPr>
        <p:spPr>
          <a:xfrm>
            <a:off x="0" y="0"/>
            <a:ext cx="9144000" cy="5143500"/>
          </a:xfrm>
        </p:spPr>
        <p:txBody>
          <a:bodyPr vert="horz" lIns="936000" tIns="936000" rIns="936000" bIns="936000" rtlCol="0" anchor="ctr" anchorCtr="0">
            <a:normAutofit/>
          </a:bodyPr>
          <a:lstStyle>
            <a:lvl1pPr>
              <a:defRPr lang="en-GB" sz="3200" smtClean="0">
                <a:solidFill>
                  <a:schemeClr val="bg1"/>
                </a:solidFill>
              </a:defRPr>
            </a:lvl1pPr>
            <a:lvl2pPr>
              <a:defRPr lang="en-GB" sz="2800" smtClean="0">
                <a:solidFill>
                  <a:schemeClr val="bg1"/>
                </a:solidFill>
              </a:defRPr>
            </a:lvl2pPr>
            <a:lvl3pPr>
              <a:defRPr lang="en-GB" sz="2400" smtClean="0">
                <a:solidFill>
                  <a:schemeClr val="bg1"/>
                </a:solidFill>
              </a:defRPr>
            </a:lvl3pPr>
            <a:lvl4pPr>
              <a:defRPr lang="en-GB" sz="2000" smtClean="0">
                <a:solidFill>
                  <a:schemeClr val="bg1"/>
                </a:solidFill>
              </a:defRPr>
            </a:lvl4pPr>
            <a:lvl5pPr>
              <a:defRPr lang="en-US" sz="2000">
                <a:solidFill>
                  <a:schemeClr val="bg1"/>
                </a:solidFill>
              </a:defRPr>
            </a:lvl5pPr>
          </a:lstStyle>
          <a:p>
            <a:pPr marL="0" lvl="0" indent="0">
              <a:buNone/>
            </a:pPr>
            <a:r>
              <a:rPr lang="en-US" smtClean="0"/>
              <a:t>Click to edit Master text styles</a:t>
            </a:r>
          </a:p>
          <a:p>
            <a:pPr marL="0" lvl="1" indent="0">
              <a:buNone/>
            </a:pPr>
            <a:r>
              <a:rPr lang="en-US" smtClean="0"/>
              <a:t>Second level</a:t>
            </a:r>
          </a:p>
          <a:p>
            <a:pPr marL="0" lvl="2" indent="0">
              <a:buNone/>
            </a:pPr>
            <a:r>
              <a:rPr lang="en-US" smtClean="0"/>
              <a:t>Third level</a:t>
            </a:r>
          </a:p>
          <a:p>
            <a:pPr marL="0" lvl="3" indent="0">
              <a:buNone/>
            </a:pPr>
            <a:r>
              <a:rPr lang="en-US" smtClean="0"/>
              <a:t>Fourth level</a:t>
            </a:r>
          </a:p>
          <a:p>
            <a:pPr marL="0" lvl="4" indent="0">
              <a:buNone/>
            </a:pPr>
            <a:r>
              <a:rPr lang="en-US" smtClean="0"/>
              <a:t>Fifth level</a:t>
            </a:r>
            <a:endParaRPr lang="en-US" dirty="0"/>
          </a:p>
        </p:txBody>
      </p:sp>
      <p:sp>
        <p:nvSpPr>
          <p:cNvPr id="5" name="Rectangle 4"/>
          <p:cNvSpPr/>
          <p:nvPr userDrawn="1"/>
        </p:nvSpPr>
        <p:spPr>
          <a:xfrm rot="16200000" flipV="1">
            <a:off x="-2520850" y="2508751"/>
            <a:ext cx="5143501" cy="126001"/>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3102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ement paragraph — LIGHT GREY">
    <p:spTree>
      <p:nvGrpSpPr>
        <p:cNvPr id="1" name=""/>
        <p:cNvGrpSpPr/>
        <p:nvPr/>
      </p:nvGrpSpPr>
      <p:grpSpPr>
        <a:xfrm>
          <a:off x="0" y="0"/>
          <a:ext cx="0" cy="0"/>
          <a:chOff x="0" y="0"/>
          <a:chExt cx="0" cy="0"/>
        </a:xfrm>
      </p:grpSpPr>
      <p:sp>
        <p:nvSpPr>
          <p:cNvPr id="7" name="Rectangle 6"/>
          <p:cNvSpPr/>
          <p:nvPr userDrawn="1"/>
        </p:nvSpPr>
        <p:spPr>
          <a:xfrm>
            <a:off x="108000" y="108000"/>
            <a:ext cx="8928000" cy="4928400"/>
          </a:xfrm>
          <a:prstGeom prst="rect">
            <a:avLst/>
          </a:prstGeom>
          <a:gradFill flip="none" rotWithShape="1">
            <a:gsLst>
              <a:gs pos="0">
                <a:schemeClr val="bg1">
                  <a:lumMod val="85000"/>
                </a:schemeClr>
              </a:gs>
              <a:gs pos="100000">
                <a:schemeClr val="bg1">
                  <a:lumMod val="85000"/>
                </a:scheme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lIns="216000" tIns="216000" rIns="216000" bIns="216000" rtlCol="0" anchor="ctr"/>
          <a:lstStyle/>
          <a:p>
            <a:pPr algn="ctr"/>
            <a:endParaRPr lang="en-US"/>
          </a:p>
        </p:txBody>
      </p:sp>
      <p:sp>
        <p:nvSpPr>
          <p:cNvPr id="2" name="Title 1"/>
          <p:cNvSpPr>
            <a:spLocks noGrp="1"/>
          </p:cNvSpPr>
          <p:nvPr>
            <p:ph type="title" hasCustomPrompt="1"/>
          </p:nvPr>
        </p:nvSpPr>
        <p:spPr>
          <a:xfrm>
            <a:off x="457200" y="-794580"/>
            <a:ext cx="8229600" cy="669510"/>
          </a:xfrm>
        </p:spPr>
        <p:txBody>
          <a:bodyPr anchor="b" anchorCtr="0">
            <a:normAutofit/>
          </a:bodyPr>
          <a:lstStyle>
            <a:lvl1pPr algn="l">
              <a:defRPr sz="800" baseline="0"/>
            </a:lvl1pPr>
          </a:lstStyle>
          <a:p>
            <a:r>
              <a:rPr lang="en-GB" dirty="0" smtClean="0"/>
              <a:t>Title is off screen</a:t>
            </a:r>
            <a:endParaRPr lang="en-US" dirty="0"/>
          </a:p>
        </p:txBody>
      </p:sp>
      <p:sp>
        <p:nvSpPr>
          <p:cNvPr id="11" name="Text Placeholder 10"/>
          <p:cNvSpPr>
            <a:spLocks noGrp="1"/>
          </p:cNvSpPr>
          <p:nvPr>
            <p:ph type="body" sz="quarter" idx="11"/>
          </p:nvPr>
        </p:nvSpPr>
        <p:spPr>
          <a:xfrm>
            <a:off x="0" y="0"/>
            <a:ext cx="9144000" cy="5143500"/>
          </a:xfrm>
        </p:spPr>
        <p:txBody>
          <a:bodyPr vert="horz" lIns="936000" tIns="936000" rIns="936000" bIns="936000" rtlCol="0" anchor="ctr" anchorCtr="0">
            <a:normAutofit/>
          </a:bodyPr>
          <a:lstStyle>
            <a:lvl1pPr>
              <a:defRPr lang="en-GB" sz="3200" smtClean="0">
                <a:solidFill>
                  <a:schemeClr val="accent4"/>
                </a:solidFill>
              </a:defRPr>
            </a:lvl1pPr>
            <a:lvl2pPr>
              <a:defRPr lang="en-GB" sz="2800" smtClean="0">
                <a:solidFill>
                  <a:schemeClr val="accent4"/>
                </a:solidFill>
              </a:defRPr>
            </a:lvl2pPr>
            <a:lvl3pPr>
              <a:defRPr lang="en-GB" sz="2400" smtClean="0">
                <a:solidFill>
                  <a:schemeClr val="accent4"/>
                </a:solidFill>
              </a:defRPr>
            </a:lvl3pPr>
            <a:lvl4pPr>
              <a:defRPr lang="en-GB" sz="2000" smtClean="0">
                <a:solidFill>
                  <a:schemeClr val="accent4"/>
                </a:solidFill>
              </a:defRPr>
            </a:lvl4pPr>
            <a:lvl5pPr>
              <a:defRPr lang="en-US" sz="2000">
                <a:solidFill>
                  <a:schemeClr val="accent4"/>
                </a:solidFill>
              </a:defRPr>
            </a:lvl5pPr>
          </a:lstStyle>
          <a:p>
            <a:pPr marL="0" lvl="0" indent="0">
              <a:buNone/>
            </a:pPr>
            <a:r>
              <a:rPr lang="en-US" smtClean="0"/>
              <a:t>Click to edit Master text styles</a:t>
            </a:r>
          </a:p>
          <a:p>
            <a:pPr marL="0" lvl="1" indent="0">
              <a:buNone/>
            </a:pPr>
            <a:r>
              <a:rPr lang="en-US" smtClean="0"/>
              <a:t>Second level</a:t>
            </a:r>
          </a:p>
          <a:p>
            <a:pPr marL="0" lvl="2" indent="0">
              <a:buNone/>
            </a:pPr>
            <a:r>
              <a:rPr lang="en-US" smtClean="0"/>
              <a:t>Third level</a:t>
            </a:r>
          </a:p>
          <a:p>
            <a:pPr marL="0" lvl="3" indent="0">
              <a:buNone/>
            </a:pPr>
            <a:r>
              <a:rPr lang="en-US" smtClean="0"/>
              <a:t>Fourth level</a:t>
            </a:r>
          </a:p>
          <a:p>
            <a:pPr marL="0" lvl="4" indent="0">
              <a:buNone/>
            </a:pPr>
            <a:r>
              <a:rPr lang="en-US" smtClean="0"/>
              <a:t>Fifth level</a:t>
            </a:r>
            <a:endParaRPr lang="en-US" dirty="0"/>
          </a:p>
        </p:txBody>
      </p:sp>
      <p:sp>
        <p:nvSpPr>
          <p:cNvPr id="8" name="Rectangle 7"/>
          <p:cNvSpPr/>
          <p:nvPr userDrawn="1"/>
        </p:nvSpPr>
        <p:spPr>
          <a:xfrm rot="16200000" flipV="1">
            <a:off x="-2520850" y="2508751"/>
            <a:ext cx="5143501" cy="126001"/>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559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bullet lis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93304"/>
          </a:xfrm>
        </p:spPr>
        <p:txBody>
          <a:bodyPr lIns="468000" tIns="468000" rIns="468000" bIns="468000" anchor="t" anchorCtr="0">
            <a:noAutofit/>
          </a:bodyPr>
          <a:lstStyle>
            <a:lvl1pPr>
              <a:defRPr sz="2800" cap="none">
                <a:solidFill>
                  <a:schemeClr val="accent1"/>
                </a:solidFill>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0" y="1369390"/>
            <a:ext cx="9144000" cy="3774109"/>
          </a:xfrm>
        </p:spPr>
        <p:txBody>
          <a:bodyPr lIns="468000" tIns="0" rIns="468000" bIns="936000">
            <a:normAutofit/>
          </a:bodyPr>
          <a:lstStyle>
            <a:lvl1pPr>
              <a:buClr>
                <a:schemeClr val="accent2"/>
              </a:buCl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244348" y="4322650"/>
            <a:ext cx="530942" cy="530942"/>
          </a:xfrm>
          <a:prstGeom prst="rect">
            <a:avLst/>
          </a:prstGeom>
        </p:spPr>
      </p:pic>
    </p:spTree>
    <p:extLst>
      <p:ext uri="{BB962C8B-B14F-4D97-AF65-F5344CB8AC3E}">
        <p14:creationId xmlns:p14="http://schemas.microsoft.com/office/powerpoint/2010/main" val="269481602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ement paragraph — BEIGE">
    <p:spTree>
      <p:nvGrpSpPr>
        <p:cNvPr id="1" name=""/>
        <p:cNvGrpSpPr/>
        <p:nvPr/>
      </p:nvGrpSpPr>
      <p:grpSpPr>
        <a:xfrm>
          <a:off x="0" y="0"/>
          <a:ext cx="0" cy="0"/>
          <a:chOff x="0" y="0"/>
          <a:chExt cx="0" cy="0"/>
        </a:xfrm>
      </p:grpSpPr>
      <p:sp>
        <p:nvSpPr>
          <p:cNvPr id="6" name="Rectangle 5"/>
          <p:cNvSpPr/>
          <p:nvPr userDrawn="1"/>
        </p:nvSpPr>
        <p:spPr>
          <a:xfrm>
            <a:off x="108000" y="108000"/>
            <a:ext cx="8928000" cy="4928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216000" tIns="216000" rIns="216000" bIns="216000" rtlCol="0" anchor="ctr"/>
          <a:lstStyle/>
          <a:p>
            <a:pPr algn="ctr"/>
            <a:endParaRPr lang="en-US"/>
          </a:p>
        </p:txBody>
      </p:sp>
      <p:sp>
        <p:nvSpPr>
          <p:cNvPr id="2" name="Title 1"/>
          <p:cNvSpPr>
            <a:spLocks noGrp="1"/>
          </p:cNvSpPr>
          <p:nvPr>
            <p:ph type="title" hasCustomPrompt="1"/>
          </p:nvPr>
        </p:nvSpPr>
        <p:spPr>
          <a:xfrm>
            <a:off x="457200" y="-794580"/>
            <a:ext cx="8229600" cy="669510"/>
          </a:xfrm>
        </p:spPr>
        <p:txBody>
          <a:bodyPr anchor="b" anchorCtr="0">
            <a:normAutofit/>
          </a:bodyPr>
          <a:lstStyle>
            <a:lvl1pPr algn="l">
              <a:defRPr sz="800" baseline="0"/>
            </a:lvl1pPr>
          </a:lstStyle>
          <a:p>
            <a:r>
              <a:rPr lang="en-GB" dirty="0" smtClean="0"/>
              <a:t>Title is off screen</a:t>
            </a:r>
            <a:endParaRPr lang="en-US" dirty="0"/>
          </a:p>
        </p:txBody>
      </p:sp>
      <p:sp>
        <p:nvSpPr>
          <p:cNvPr id="11" name="Text Placeholder 10"/>
          <p:cNvSpPr>
            <a:spLocks noGrp="1"/>
          </p:cNvSpPr>
          <p:nvPr>
            <p:ph type="body" sz="quarter" idx="11"/>
          </p:nvPr>
        </p:nvSpPr>
        <p:spPr>
          <a:xfrm>
            <a:off x="0" y="0"/>
            <a:ext cx="9144000" cy="5143500"/>
          </a:xfrm>
        </p:spPr>
        <p:txBody>
          <a:bodyPr vert="horz" lIns="936000" tIns="936000" rIns="936000" bIns="936000" rtlCol="0" anchor="ctr" anchorCtr="0">
            <a:normAutofit/>
          </a:bodyPr>
          <a:lstStyle>
            <a:lvl1pPr>
              <a:defRPr lang="en-GB" sz="3200" smtClean="0">
                <a:solidFill>
                  <a:schemeClr val="accent4"/>
                </a:solidFill>
              </a:defRPr>
            </a:lvl1pPr>
            <a:lvl2pPr>
              <a:defRPr lang="en-GB" sz="2800" smtClean="0">
                <a:solidFill>
                  <a:schemeClr val="accent4"/>
                </a:solidFill>
              </a:defRPr>
            </a:lvl2pPr>
            <a:lvl3pPr>
              <a:defRPr lang="en-GB" sz="2400" smtClean="0">
                <a:solidFill>
                  <a:schemeClr val="accent4"/>
                </a:solidFill>
              </a:defRPr>
            </a:lvl3pPr>
            <a:lvl4pPr>
              <a:defRPr lang="en-GB" sz="2000" smtClean="0">
                <a:solidFill>
                  <a:schemeClr val="accent4"/>
                </a:solidFill>
              </a:defRPr>
            </a:lvl4pPr>
            <a:lvl5pPr>
              <a:defRPr lang="en-US" sz="2000">
                <a:solidFill>
                  <a:schemeClr val="accent4"/>
                </a:solidFill>
              </a:defRPr>
            </a:lvl5pPr>
          </a:lstStyle>
          <a:p>
            <a:pPr marL="0" lvl="0" indent="0">
              <a:buNone/>
            </a:pPr>
            <a:r>
              <a:rPr lang="en-US" smtClean="0"/>
              <a:t>Click to edit Master text styles</a:t>
            </a:r>
          </a:p>
          <a:p>
            <a:pPr marL="0" lvl="1" indent="0">
              <a:buNone/>
            </a:pPr>
            <a:r>
              <a:rPr lang="en-US" smtClean="0"/>
              <a:t>Second level</a:t>
            </a:r>
          </a:p>
          <a:p>
            <a:pPr marL="0" lvl="2" indent="0">
              <a:buNone/>
            </a:pPr>
            <a:r>
              <a:rPr lang="en-US" smtClean="0"/>
              <a:t>Third level</a:t>
            </a:r>
          </a:p>
          <a:p>
            <a:pPr marL="0" lvl="3" indent="0">
              <a:buNone/>
            </a:pPr>
            <a:r>
              <a:rPr lang="en-US" smtClean="0"/>
              <a:t>Fourth level</a:t>
            </a:r>
          </a:p>
          <a:p>
            <a:pPr marL="0" lvl="4" indent="0">
              <a:buNone/>
            </a:pPr>
            <a:r>
              <a:rPr lang="en-US" smtClean="0"/>
              <a:t>Fifth level</a:t>
            </a:r>
            <a:endParaRPr lang="en-US" dirty="0"/>
          </a:p>
        </p:txBody>
      </p:sp>
      <p:pic>
        <p:nvPicPr>
          <p:cNvPr id="7" name="Picture 6"/>
          <p:cNvPicPr>
            <a:picLocks noChangeAspect="1"/>
          </p:cNvPicPr>
          <p:nvPr userDrawn="1"/>
        </p:nvPicPr>
        <p:blipFill rotWithShape="1">
          <a:blip r:embed="rId2"/>
          <a:srcRect r="79833"/>
          <a:stretch/>
        </p:blipFill>
        <p:spPr>
          <a:xfrm>
            <a:off x="8144448" y="4156490"/>
            <a:ext cx="709442" cy="698500"/>
          </a:xfrm>
          <a:prstGeom prst="rect">
            <a:avLst/>
          </a:prstGeom>
        </p:spPr>
      </p:pic>
      <p:sp>
        <p:nvSpPr>
          <p:cNvPr id="26" name="Rectangle 25"/>
          <p:cNvSpPr/>
          <p:nvPr userDrawn="1"/>
        </p:nvSpPr>
        <p:spPr>
          <a:xfrm rot="16200000" flipV="1">
            <a:off x="-2520850" y="2508751"/>
            <a:ext cx="5143501" cy="126001"/>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2412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se study — front page">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userDrawn="1"/>
        </p:nvSpPr>
        <p:spPr>
          <a:xfrm>
            <a:off x="248143" y="138657"/>
            <a:ext cx="2812142" cy="778025"/>
          </a:xfrm>
          <a:prstGeom prst="rect">
            <a:avLst/>
          </a:prstGeom>
          <a:solidFill>
            <a:schemeClr val="bg1"/>
          </a:solidFill>
          <a:ln>
            <a:noFill/>
          </a:ln>
          <a:effectLst>
            <a:outerShdw blurRad="25400" dist="25400" dir="5400000" algn="t" rotWithShape="0">
              <a:prstClr val="black">
                <a:alpha val="1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algn="l" rotWithShape="0">
                  <a:prstClr val="black">
                    <a:alpha val="40000"/>
                  </a:prstClr>
                </a:outerShdw>
              </a:effectLst>
            </a:endParaRPr>
          </a:p>
        </p:txBody>
      </p:sp>
      <p:sp>
        <p:nvSpPr>
          <p:cNvPr id="8" name="Rectangle 7"/>
          <p:cNvSpPr/>
          <p:nvPr userDrawn="1"/>
        </p:nvSpPr>
        <p:spPr>
          <a:xfrm>
            <a:off x="6118118" y="142117"/>
            <a:ext cx="2812142" cy="778025"/>
          </a:xfrm>
          <a:prstGeom prst="rect">
            <a:avLst/>
          </a:prstGeom>
          <a:solidFill>
            <a:schemeClr val="bg1"/>
          </a:solidFill>
          <a:ln>
            <a:noFill/>
          </a:ln>
          <a:effectLst>
            <a:outerShdw blurRad="25400" dist="25400" dir="5400000" algn="t" rotWithShape="0">
              <a:prstClr val="black">
                <a:alpha val="1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algn="l" rotWithShape="0">
                  <a:prstClr val="black">
                    <a:alpha val="40000"/>
                  </a:prstClr>
                </a:outerShdw>
              </a:effectLst>
            </a:endParaRPr>
          </a:p>
        </p:txBody>
      </p:sp>
      <p:sp>
        <p:nvSpPr>
          <p:cNvPr id="9" name="Rectangle 8"/>
          <p:cNvSpPr/>
          <p:nvPr userDrawn="1"/>
        </p:nvSpPr>
        <p:spPr>
          <a:xfrm>
            <a:off x="3178158" y="137540"/>
            <a:ext cx="2812142" cy="778025"/>
          </a:xfrm>
          <a:prstGeom prst="rect">
            <a:avLst/>
          </a:prstGeom>
          <a:solidFill>
            <a:schemeClr val="bg1"/>
          </a:solidFill>
          <a:ln>
            <a:noFill/>
          </a:ln>
          <a:effectLst>
            <a:outerShdw blurRad="25400" dist="25400" dir="5400000" algn="t" rotWithShape="0">
              <a:prstClr val="black">
                <a:alpha val="1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algn="l" rotWithShape="0">
                  <a:prstClr val="black">
                    <a:alpha val="40000"/>
                  </a:prstClr>
                </a:outerShdw>
              </a:effectLst>
            </a:endParaRPr>
          </a:p>
        </p:txBody>
      </p:sp>
      <p:sp>
        <p:nvSpPr>
          <p:cNvPr id="10" name="TextBox 9"/>
          <p:cNvSpPr txBox="1"/>
          <p:nvPr userDrawn="1"/>
        </p:nvSpPr>
        <p:spPr>
          <a:xfrm>
            <a:off x="248143" y="540340"/>
            <a:ext cx="2812142" cy="307777"/>
          </a:xfrm>
          <a:prstGeom prst="rect">
            <a:avLst/>
          </a:prstGeom>
          <a:noFill/>
        </p:spPr>
        <p:txBody>
          <a:bodyPr wrap="square" rtlCol="0">
            <a:spAutoFit/>
          </a:bodyPr>
          <a:lstStyle/>
          <a:p>
            <a:pPr algn="ctr"/>
            <a:r>
              <a:rPr lang="en-US" sz="1400" dirty="0" smtClean="0">
                <a:solidFill>
                  <a:schemeClr val="tx1">
                    <a:lumMod val="65000"/>
                    <a:lumOff val="35000"/>
                  </a:schemeClr>
                </a:solidFill>
                <a:latin typeface="Gotham Bold"/>
                <a:cs typeface="Gotham Bold"/>
              </a:rPr>
              <a:t>Insight</a:t>
            </a:r>
            <a:endParaRPr lang="en-US" sz="1400" dirty="0">
              <a:solidFill>
                <a:schemeClr val="tx1">
                  <a:lumMod val="65000"/>
                  <a:lumOff val="35000"/>
                </a:schemeClr>
              </a:solidFill>
              <a:latin typeface="Duke Regular"/>
              <a:cs typeface="Duke Regular"/>
            </a:endParaRPr>
          </a:p>
        </p:txBody>
      </p:sp>
      <p:pic>
        <p:nvPicPr>
          <p:cNvPr id="11" name="Picture 10"/>
          <p:cNvPicPr>
            <a:picLocks noChangeAspect="1"/>
          </p:cNvPicPr>
          <p:nvPr userDrawn="1"/>
        </p:nvPicPr>
        <p:blipFill>
          <a:blip r:embed="rId2">
            <a:alphaModFix/>
          </a:blip>
          <a:stretch>
            <a:fillRect/>
          </a:stretch>
        </p:blipFill>
        <p:spPr>
          <a:xfrm>
            <a:off x="1475114" y="225686"/>
            <a:ext cx="319279" cy="319279"/>
          </a:xfrm>
          <a:prstGeom prst="rect">
            <a:avLst/>
          </a:prstGeom>
        </p:spPr>
      </p:pic>
      <p:sp>
        <p:nvSpPr>
          <p:cNvPr id="12" name="TextBox 11"/>
          <p:cNvSpPr txBox="1"/>
          <p:nvPr userDrawn="1"/>
        </p:nvSpPr>
        <p:spPr>
          <a:xfrm>
            <a:off x="3178158" y="540340"/>
            <a:ext cx="2812142" cy="307777"/>
          </a:xfrm>
          <a:prstGeom prst="rect">
            <a:avLst/>
          </a:prstGeom>
          <a:noFill/>
        </p:spPr>
        <p:txBody>
          <a:bodyPr wrap="square" rtlCol="0">
            <a:spAutoFit/>
          </a:bodyPr>
          <a:lstStyle/>
          <a:p>
            <a:pPr algn="ctr"/>
            <a:r>
              <a:rPr lang="en-US" sz="1400" dirty="0" smtClean="0">
                <a:solidFill>
                  <a:schemeClr val="tx1">
                    <a:lumMod val="65000"/>
                    <a:lumOff val="35000"/>
                  </a:schemeClr>
                </a:solidFill>
                <a:latin typeface="Gotham Bold"/>
                <a:cs typeface="Gotham Bold"/>
              </a:rPr>
              <a:t>Creativity</a:t>
            </a:r>
            <a:endParaRPr lang="en-US" sz="1400" dirty="0">
              <a:solidFill>
                <a:schemeClr val="tx1">
                  <a:lumMod val="65000"/>
                  <a:lumOff val="35000"/>
                </a:schemeClr>
              </a:solidFill>
              <a:latin typeface="Duke Regular"/>
              <a:cs typeface="Duke Regular"/>
            </a:endParaRPr>
          </a:p>
        </p:txBody>
      </p:sp>
      <p:pic>
        <p:nvPicPr>
          <p:cNvPr id="13" name="Picture 12"/>
          <p:cNvPicPr>
            <a:picLocks noChangeAspect="1"/>
          </p:cNvPicPr>
          <p:nvPr userDrawn="1"/>
        </p:nvPicPr>
        <p:blipFill>
          <a:blip r:embed="rId3">
            <a:alphaModFix/>
          </a:blip>
          <a:stretch>
            <a:fillRect/>
          </a:stretch>
        </p:blipFill>
        <p:spPr>
          <a:xfrm>
            <a:off x="4426405" y="225686"/>
            <a:ext cx="299492" cy="299492"/>
          </a:xfrm>
          <a:prstGeom prst="rect">
            <a:avLst/>
          </a:prstGeom>
        </p:spPr>
      </p:pic>
      <p:sp>
        <p:nvSpPr>
          <p:cNvPr id="14" name="TextBox 13"/>
          <p:cNvSpPr txBox="1"/>
          <p:nvPr userDrawn="1"/>
        </p:nvSpPr>
        <p:spPr>
          <a:xfrm>
            <a:off x="6118118" y="540340"/>
            <a:ext cx="2812142" cy="307777"/>
          </a:xfrm>
          <a:prstGeom prst="rect">
            <a:avLst/>
          </a:prstGeom>
          <a:noFill/>
        </p:spPr>
        <p:txBody>
          <a:bodyPr wrap="square" rtlCol="0">
            <a:spAutoFit/>
          </a:bodyPr>
          <a:lstStyle/>
          <a:p>
            <a:pPr algn="ctr"/>
            <a:r>
              <a:rPr lang="en-US" sz="1400" dirty="0" smtClean="0">
                <a:solidFill>
                  <a:schemeClr val="tx1">
                    <a:lumMod val="65000"/>
                    <a:lumOff val="35000"/>
                  </a:schemeClr>
                </a:solidFill>
                <a:latin typeface="Gotham Bold"/>
                <a:cs typeface="Gotham Bold"/>
              </a:rPr>
              <a:t>Distribution</a:t>
            </a:r>
            <a:endParaRPr lang="en-US" sz="1400" dirty="0">
              <a:solidFill>
                <a:schemeClr val="tx1">
                  <a:lumMod val="65000"/>
                  <a:lumOff val="35000"/>
                </a:schemeClr>
              </a:solidFill>
              <a:latin typeface="Duke Regular"/>
              <a:cs typeface="Duke Regular"/>
            </a:endParaRPr>
          </a:p>
        </p:txBody>
      </p:sp>
      <p:pic>
        <p:nvPicPr>
          <p:cNvPr id="15" name="Picture 14"/>
          <p:cNvPicPr>
            <a:picLocks noChangeAspect="1"/>
          </p:cNvPicPr>
          <p:nvPr userDrawn="1"/>
        </p:nvPicPr>
        <p:blipFill>
          <a:blip r:embed="rId4">
            <a:alphaModFix/>
          </a:blip>
          <a:stretch>
            <a:fillRect/>
          </a:stretch>
        </p:blipFill>
        <p:spPr>
          <a:xfrm>
            <a:off x="7361475" y="225686"/>
            <a:ext cx="299492" cy="299492"/>
          </a:xfrm>
          <a:prstGeom prst="rect">
            <a:avLst/>
          </a:prstGeom>
        </p:spPr>
      </p:pic>
      <p:sp>
        <p:nvSpPr>
          <p:cNvPr id="16" name="Rectangle 15"/>
          <p:cNvSpPr/>
          <p:nvPr userDrawn="1"/>
        </p:nvSpPr>
        <p:spPr>
          <a:xfrm>
            <a:off x="0" y="0"/>
            <a:ext cx="9144000" cy="13754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248142" y="1197659"/>
            <a:ext cx="8682117" cy="3743824"/>
          </a:xfrm>
          <a:prstGeom prst="rect">
            <a:avLst/>
          </a:prstGeom>
          <a:solidFill>
            <a:schemeClr val="bg1"/>
          </a:solidFill>
          <a:ln>
            <a:noFill/>
          </a:ln>
          <a:effectLst>
            <a:outerShdw blurRad="25400" dist="25400" dir="5400000" algn="t" rotWithShape="0">
              <a:prstClr val="black">
                <a:alpha val="1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algn="l" rotWithShape="0">
                  <a:prstClr val="black">
                    <a:alpha val="40000"/>
                  </a:prstClr>
                </a:outerShdw>
              </a:effectLst>
            </a:endParaRPr>
          </a:p>
        </p:txBody>
      </p:sp>
      <p:cxnSp>
        <p:nvCxnSpPr>
          <p:cNvPr id="20" name="Straight Connector 19"/>
          <p:cNvCxnSpPr/>
          <p:nvPr userDrawn="1"/>
        </p:nvCxnSpPr>
        <p:spPr>
          <a:xfrm flipH="1">
            <a:off x="3480882" y="2606565"/>
            <a:ext cx="2263392" cy="0"/>
          </a:xfrm>
          <a:prstGeom prst="line">
            <a:avLst/>
          </a:prstGeom>
          <a:ln w="3175" cmpd="sng">
            <a:solidFill>
              <a:srgbClr val="AABAB7"/>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H="1">
            <a:off x="3480882" y="4420783"/>
            <a:ext cx="2263392" cy="0"/>
          </a:xfrm>
          <a:prstGeom prst="line">
            <a:avLst/>
          </a:prstGeom>
          <a:ln w="3175" cmpd="sng">
            <a:solidFill>
              <a:srgbClr val="AABAB7"/>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a:xfrm>
            <a:off x="48103" y="3124372"/>
            <a:ext cx="9144000" cy="857250"/>
          </a:xfrm>
        </p:spPr>
        <p:txBody>
          <a:bodyPr>
            <a:noAutofit/>
          </a:bodyPr>
          <a:lstStyle>
            <a:lvl1pPr>
              <a:lnSpc>
                <a:spcPts val="4400"/>
              </a:lnSpc>
              <a:defRPr sz="4600" spc="-100" baseline="0"/>
            </a:lvl1pPr>
          </a:lstStyle>
          <a:p>
            <a:r>
              <a:rPr lang="en-US" dirty="0" smtClean="0"/>
              <a:t>Headline</a:t>
            </a:r>
            <a:endParaRPr lang="en-US" dirty="0"/>
          </a:p>
        </p:txBody>
      </p:sp>
      <p:sp>
        <p:nvSpPr>
          <p:cNvPr id="23" name="Picture Placeholder 22"/>
          <p:cNvSpPr>
            <a:spLocks noGrp="1"/>
          </p:cNvSpPr>
          <p:nvPr>
            <p:ph type="pic" sz="quarter" idx="10"/>
          </p:nvPr>
        </p:nvSpPr>
        <p:spPr>
          <a:xfrm>
            <a:off x="0" y="1188620"/>
            <a:ext cx="9144000" cy="1409700"/>
          </a:xfrm>
        </p:spPr>
        <p:txBody>
          <a:bodyPr/>
          <a:lstStyle/>
          <a:p>
            <a:r>
              <a:rPr lang="en-US" smtClean="0"/>
              <a:t>Click icon to add picture</a:t>
            </a:r>
            <a:endParaRPr lang="en-US"/>
          </a:p>
        </p:txBody>
      </p:sp>
    </p:spTree>
    <p:extLst>
      <p:ext uri="{BB962C8B-B14F-4D97-AF65-F5344CB8AC3E}">
        <p14:creationId xmlns:p14="http://schemas.microsoft.com/office/powerpoint/2010/main" val="36814893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ID ONLY">
    <p:spTree>
      <p:nvGrpSpPr>
        <p:cNvPr id="1" name=""/>
        <p:cNvGrpSpPr/>
        <p:nvPr/>
      </p:nvGrpSpPr>
      <p:grpSpPr>
        <a:xfrm>
          <a:off x="0" y="0"/>
          <a:ext cx="0" cy="0"/>
          <a:chOff x="0" y="0"/>
          <a:chExt cx="0" cy="0"/>
        </a:xfrm>
      </p:grpSpPr>
      <p:cxnSp>
        <p:nvCxnSpPr>
          <p:cNvPr id="39" name="Straight Connector 38"/>
          <p:cNvCxnSpPr/>
          <p:nvPr userDrawn="1"/>
        </p:nvCxnSpPr>
        <p:spPr>
          <a:xfrm>
            <a:off x="5341424" y="0"/>
            <a:ext cx="0" cy="514350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0" y="0"/>
            <a:ext cx="9144000" cy="1093304"/>
          </a:xfrm>
          <a:effectLst/>
        </p:spPr>
        <p:txBody>
          <a:bodyPr lIns="468000" tIns="468000" rIns="468000" bIns="468000" anchor="t" anchorCtr="0">
            <a:noAutofit/>
          </a:bodyPr>
          <a:lstStyle>
            <a:lvl1pPr>
              <a:defRPr sz="2800" cap="none">
                <a:solidFill>
                  <a:schemeClr val="accent1"/>
                </a:solidFill>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0" y="1369390"/>
            <a:ext cx="9144000" cy="3774109"/>
          </a:xfrm>
          <a:effectLst/>
        </p:spPr>
        <p:txBody>
          <a:bodyPr lIns="468000" tIns="0" rIns="468000" bIns="936000">
            <a:normAutofit/>
          </a:bodyPr>
          <a:lstStyle>
            <a:lvl1pPr>
              <a:buClr>
                <a:schemeClr val="accent2"/>
              </a:buCl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Small unicorn -- pale 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6400" y="4363200"/>
            <a:ext cx="563217" cy="564022"/>
          </a:xfrm>
          <a:prstGeom prst="rect">
            <a:avLst/>
          </a:prstGeom>
          <a:effectLst/>
        </p:spPr>
      </p:pic>
      <p:cxnSp>
        <p:nvCxnSpPr>
          <p:cNvPr id="4" name="Straight Connector 3"/>
          <p:cNvCxnSpPr/>
          <p:nvPr userDrawn="1"/>
        </p:nvCxnSpPr>
        <p:spPr>
          <a:xfrm>
            <a:off x="0" y="1369390"/>
            <a:ext cx="91440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487922" y="0"/>
            <a:ext cx="0" cy="514350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839511" y="0"/>
            <a:ext cx="0" cy="514350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8929617" y="0"/>
            <a:ext cx="0" cy="514350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a:off x="8369966" y="0"/>
            <a:ext cx="0" cy="514350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0" y="4933383"/>
            <a:ext cx="91440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0" y="4363200"/>
            <a:ext cx="91440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4570658" y="0"/>
            <a:ext cx="0" cy="514350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0" y="2574772"/>
            <a:ext cx="91440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0" y="1713600"/>
            <a:ext cx="9144000" cy="0"/>
          </a:xfrm>
          <a:prstGeom prst="line">
            <a:avLst/>
          </a:prstGeom>
          <a:ln>
            <a:solidFill>
              <a:srgbClr val="00FF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a:off x="0" y="3430800"/>
            <a:ext cx="9144000" cy="0"/>
          </a:xfrm>
          <a:prstGeom prst="line">
            <a:avLst/>
          </a:prstGeom>
          <a:ln>
            <a:solidFill>
              <a:srgbClr val="00FF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3045600" y="0"/>
            <a:ext cx="0" cy="5143500"/>
          </a:xfrm>
          <a:prstGeom prst="line">
            <a:avLst/>
          </a:prstGeom>
          <a:ln>
            <a:solidFill>
              <a:srgbClr val="00FF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a:off x="6094800" y="0"/>
            <a:ext cx="0" cy="5143500"/>
          </a:xfrm>
          <a:prstGeom prst="line">
            <a:avLst/>
          </a:prstGeom>
          <a:ln>
            <a:solidFill>
              <a:srgbClr val="00FF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108000" y="0"/>
            <a:ext cx="0" cy="514350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9036000" y="0"/>
            <a:ext cx="0" cy="514350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0" y="5040633"/>
            <a:ext cx="9144000"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0" y="111860"/>
            <a:ext cx="9144000" cy="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0" y="824099"/>
            <a:ext cx="9144000"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userDrawn="1"/>
        </p:nvSpPr>
        <p:spPr>
          <a:xfrm>
            <a:off x="6159009" y="3582556"/>
            <a:ext cx="2150882" cy="276999"/>
          </a:xfrm>
          <a:prstGeom prst="rect">
            <a:avLst/>
          </a:prstGeom>
          <a:solidFill>
            <a:srgbClr val="FFFF00"/>
          </a:solidFill>
        </p:spPr>
        <p:txBody>
          <a:bodyPr wrap="square" rtlCol="0">
            <a:spAutoFit/>
          </a:bodyPr>
          <a:lstStyle/>
          <a:p>
            <a:r>
              <a:rPr lang="en-US" sz="1200" dirty="0" smtClean="0">
                <a:latin typeface="Comic Sans MS"/>
                <a:cs typeface="Comic Sans MS"/>
              </a:rPr>
              <a:t>THIS IS A GRID SLIDE</a:t>
            </a:r>
            <a:endParaRPr lang="en-US" sz="1200" dirty="0">
              <a:latin typeface="Comic Sans MS"/>
              <a:cs typeface="Comic Sans MS"/>
            </a:endParaRPr>
          </a:p>
        </p:txBody>
      </p:sp>
      <p:sp>
        <p:nvSpPr>
          <p:cNvPr id="36" name="TextBox 35"/>
          <p:cNvSpPr txBox="1"/>
          <p:nvPr userDrawn="1"/>
        </p:nvSpPr>
        <p:spPr>
          <a:xfrm>
            <a:off x="6153527" y="4394833"/>
            <a:ext cx="2156364" cy="276999"/>
          </a:xfrm>
          <a:prstGeom prst="rect">
            <a:avLst/>
          </a:prstGeom>
          <a:solidFill>
            <a:srgbClr val="FFFF00"/>
          </a:solidFill>
        </p:spPr>
        <p:txBody>
          <a:bodyPr wrap="square" rtlCol="0">
            <a:spAutoFit/>
          </a:bodyPr>
          <a:lstStyle/>
          <a:p>
            <a:r>
              <a:rPr lang="en-US" sz="1200" dirty="0" smtClean="0">
                <a:latin typeface="Comic Sans MS"/>
                <a:cs typeface="Comic Sans MS"/>
              </a:rPr>
              <a:t>USE FOR LAYOUT ONLY</a:t>
            </a:r>
            <a:endParaRPr lang="en-US" sz="1200" dirty="0">
              <a:latin typeface="Comic Sans MS"/>
              <a:cs typeface="Comic Sans MS"/>
            </a:endParaRPr>
          </a:p>
        </p:txBody>
      </p:sp>
      <p:sp>
        <p:nvSpPr>
          <p:cNvPr id="37" name="Rectangle 36"/>
          <p:cNvSpPr/>
          <p:nvPr userDrawn="1"/>
        </p:nvSpPr>
        <p:spPr>
          <a:xfrm>
            <a:off x="-108000" y="-1"/>
            <a:ext cx="9144000" cy="5143500"/>
          </a:xfrm>
          <a:prstGeom prst="rect">
            <a:avLst/>
          </a:prstGeom>
          <a:solidFill>
            <a:srgbClr val="FFFFFF">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234048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GI title slide">
    <p:spTree>
      <p:nvGrpSpPr>
        <p:cNvPr id="1" name=""/>
        <p:cNvGrpSpPr/>
        <p:nvPr/>
      </p:nvGrpSpPr>
      <p:grpSpPr>
        <a:xfrm>
          <a:off x="0" y="0"/>
          <a:ext cx="0" cy="0"/>
          <a:chOff x="0" y="0"/>
          <a:chExt cx="0" cy="0"/>
        </a:xfrm>
      </p:grpSpPr>
      <p:sp>
        <p:nvSpPr>
          <p:cNvPr id="9" name="Rectangle 8"/>
          <p:cNvSpPr/>
          <p:nvPr userDrawn="1"/>
        </p:nvSpPr>
        <p:spPr>
          <a:xfrm>
            <a:off x="0" y="3426300"/>
            <a:ext cx="9144000" cy="171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158566"/>
            <a:ext cx="7772400" cy="895117"/>
          </a:xfrm>
          <a:ln>
            <a:noFill/>
          </a:ln>
        </p:spPr>
        <p:txBody>
          <a:bodyPr>
            <a:normAutofit/>
          </a:bodyPr>
          <a:lstStyle>
            <a:lvl1pPr>
              <a:defRPr sz="2000" cap="all" spc="30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1795947"/>
            <a:ext cx="7772400" cy="1589163"/>
          </a:xfrm>
          <a:ln>
            <a:noFill/>
          </a:ln>
        </p:spPr>
        <p:txBody>
          <a:bodyPr lIns="0" tIns="0" rIns="0" bIns="0">
            <a:normAutofit/>
          </a:bodyPr>
          <a:lstStyle>
            <a:lvl1pPr marL="0" indent="0" algn="ctr">
              <a:buNone/>
              <a:defRPr sz="1500" cap="all" spc="300">
                <a:solidFill>
                  <a:srgbClr val="767473"/>
                </a:solidFill>
                <a:latin typeface="Gotham Medium"/>
                <a:cs typeface="Gotham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14"/>
          <p:cNvSpPr>
            <a:spLocks noGrp="1"/>
          </p:cNvSpPr>
          <p:nvPr>
            <p:ph type="body" sz="quarter" idx="10"/>
          </p:nvPr>
        </p:nvSpPr>
        <p:spPr>
          <a:xfrm>
            <a:off x="467999" y="4157663"/>
            <a:ext cx="2079195" cy="517525"/>
          </a:xfrm>
        </p:spPr>
        <p:txBody>
          <a:bodyPr lIns="0" tIns="0" rIns="0" bIns="0">
            <a:noAutofit/>
          </a:bodyPr>
          <a:lstStyle>
            <a:lvl1pPr marL="0" indent="0">
              <a:buNone/>
              <a:defRPr sz="1000">
                <a:solidFill>
                  <a:schemeClr val="accent2"/>
                </a:solidFill>
              </a:defRPr>
            </a:lvl1pPr>
            <a:lvl2pPr marL="457200" indent="0">
              <a:buNone/>
              <a:defRPr sz="1000">
                <a:solidFill>
                  <a:schemeClr val="accent2"/>
                </a:solidFill>
              </a:defRPr>
            </a:lvl2pPr>
            <a:lvl3pPr marL="914400" indent="0">
              <a:buNone/>
              <a:defRPr sz="1000">
                <a:solidFill>
                  <a:schemeClr val="accent2"/>
                </a:solidFill>
              </a:defRPr>
            </a:lvl3pPr>
            <a:lvl4pPr marL="1371600" indent="0">
              <a:buNone/>
              <a:defRPr sz="1000">
                <a:solidFill>
                  <a:schemeClr val="accent2"/>
                </a:solidFill>
              </a:defRPr>
            </a:lvl4pPr>
            <a:lvl5pPr marL="1828800" indent="0">
              <a:buNone/>
              <a:defRPr sz="1000">
                <a:solidFill>
                  <a:schemeClr val="accent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14"/>
          <p:cNvSpPr>
            <a:spLocks noGrp="1"/>
          </p:cNvSpPr>
          <p:nvPr>
            <p:ph type="body" sz="quarter" idx="11"/>
          </p:nvPr>
        </p:nvSpPr>
        <p:spPr>
          <a:xfrm>
            <a:off x="2625471" y="4157663"/>
            <a:ext cx="2079195" cy="517525"/>
          </a:xfrm>
        </p:spPr>
        <p:txBody>
          <a:bodyPr lIns="0" tIns="0" rIns="0" bIns="0">
            <a:noAutofit/>
          </a:bodyPr>
          <a:lstStyle>
            <a:lvl1pPr marL="0" indent="0">
              <a:buNone/>
              <a:defRPr sz="1000">
                <a:solidFill>
                  <a:schemeClr val="accent2"/>
                </a:solidFill>
              </a:defRPr>
            </a:lvl1pPr>
            <a:lvl2pPr marL="457200" indent="0">
              <a:buNone/>
              <a:defRPr sz="1000">
                <a:solidFill>
                  <a:schemeClr val="accent2"/>
                </a:solidFill>
              </a:defRPr>
            </a:lvl2pPr>
            <a:lvl3pPr marL="914400" indent="0">
              <a:buNone/>
              <a:defRPr sz="1000">
                <a:solidFill>
                  <a:schemeClr val="accent2"/>
                </a:solidFill>
              </a:defRPr>
            </a:lvl3pPr>
            <a:lvl4pPr marL="1371600" indent="0">
              <a:buNone/>
              <a:defRPr sz="1000">
                <a:solidFill>
                  <a:schemeClr val="accent2"/>
                </a:solidFill>
              </a:defRPr>
            </a:lvl4pPr>
            <a:lvl5pPr marL="1828800" indent="0">
              <a:buNone/>
              <a:defRPr sz="1000">
                <a:solidFill>
                  <a:schemeClr val="accent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9297258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GI Concept">
    <p:spTree>
      <p:nvGrpSpPr>
        <p:cNvPr id="1" name=""/>
        <p:cNvGrpSpPr/>
        <p:nvPr/>
      </p:nvGrpSpPr>
      <p:grpSpPr>
        <a:xfrm>
          <a:off x="0" y="0"/>
          <a:ext cx="0" cy="0"/>
          <a:chOff x="0" y="0"/>
          <a:chExt cx="0" cy="0"/>
        </a:xfrm>
      </p:grpSpPr>
      <p:sp>
        <p:nvSpPr>
          <p:cNvPr id="26" name="Rectangle 25"/>
          <p:cNvSpPr/>
          <p:nvPr userDrawn="1"/>
        </p:nvSpPr>
        <p:spPr>
          <a:xfrm>
            <a:off x="0" y="3941350"/>
            <a:ext cx="9144000" cy="12021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userDrawn="1"/>
        </p:nvSpPr>
        <p:spPr>
          <a:xfrm>
            <a:off x="566493" y="4095376"/>
            <a:ext cx="116150" cy="1161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userDrawn="1"/>
        </p:nvSpPr>
        <p:spPr>
          <a:xfrm>
            <a:off x="1495801" y="4095376"/>
            <a:ext cx="116150" cy="1161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userDrawn="1"/>
        </p:nvSpPr>
        <p:spPr>
          <a:xfrm>
            <a:off x="2432853" y="4095376"/>
            <a:ext cx="116150" cy="1161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userDrawn="1"/>
        </p:nvSpPr>
        <p:spPr>
          <a:xfrm>
            <a:off x="4944022" y="4095376"/>
            <a:ext cx="116150" cy="1161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userDrawn="1"/>
        </p:nvSpPr>
        <p:spPr>
          <a:xfrm>
            <a:off x="7865637" y="4095376"/>
            <a:ext cx="116150" cy="11615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Connector 38"/>
          <p:cNvCxnSpPr>
            <a:endCxn id="37" idx="2"/>
          </p:cNvCxnSpPr>
          <p:nvPr userDrawn="1"/>
        </p:nvCxnSpPr>
        <p:spPr>
          <a:xfrm>
            <a:off x="622046" y="4150411"/>
            <a:ext cx="7243591" cy="304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43" name="Text Placeholder 42"/>
          <p:cNvSpPr>
            <a:spLocks noGrp="1"/>
          </p:cNvSpPr>
          <p:nvPr>
            <p:ph type="body" sz="quarter" idx="10" hasCustomPrompt="1"/>
          </p:nvPr>
        </p:nvSpPr>
        <p:spPr>
          <a:xfrm>
            <a:off x="457200" y="4498912"/>
            <a:ext cx="4390688" cy="534248"/>
          </a:xfrm>
        </p:spPr>
        <p:txBody>
          <a:bodyPr>
            <a:normAutofit/>
          </a:bodyPr>
          <a:lstStyle>
            <a:lvl1pPr marL="0" indent="0">
              <a:lnSpc>
                <a:spcPct val="100000"/>
              </a:lnSpc>
              <a:spcBef>
                <a:spcPts val="0"/>
              </a:spcBef>
              <a:buNone/>
              <a:defRPr sz="1100"/>
            </a:lvl1pPr>
          </a:lstStyle>
          <a:p>
            <a:pPr lvl="0"/>
            <a:r>
              <a:rPr lang="en-GB" dirty="0" smtClean="0"/>
              <a:t>Brief description</a:t>
            </a:r>
            <a:endParaRPr lang="en-US" dirty="0"/>
          </a:p>
        </p:txBody>
      </p:sp>
      <p:sp>
        <p:nvSpPr>
          <p:cNvPr id="45" name="Title 44"/>
          <p:cNvSpPr>
            <a:spLocks noGrp="1"/>
          </p:cNvSpPr>
          <p:nvPr>
            <p:ph type="title"/>
          </p:nvPr>
        </p:nvSpPr>
        <p:spPr>
          <a:xfrm>
            <a:off x="457200" y="4237210"/>
            <a:ext cx="4390688" cy="421230"/>
          </a:xfrm>
        </p:spPr>
        <p:txBody>
          <a:bodyPr anchor="t" anchorCtr="0">
            <a:normAutofit/>
          </a:bodyPr>
          <a:lstStyle>
            <a:lvl1pPr algn="l">
              <a:defRPr sz="1600">
                <a:latin typeface="Gotham Medium"/>
                <a:cs typeface="Gotham Medium"/>
              </a:defRPr>
            </a:lvl1pPr>
          </a:lstStyle>
          <a:p>
            <a:r>
              <a:rPr lang="en-US" smtClean="0"/>
              <a:t>Click to edit Master title style</a:t>
            </a:r>
            <a:endParaRPr lang="en-US" dirty="0"/>
          </a:p>
        </p:txBody>
      </p:sp>
      <p:sp>
        <p:nvSpPr>
          <p:cNvPr id="47" name="Text Placeholder 46"/>
          <p:cNvSpPr>
            <a:spLocks noGrp="1"/>
          </p:cNvSpPr>
          <p:nvPr>
            <p:ph type="body" sz="quarter" idx="11" hasCustomPrompt="1"/>
          </p:nvPr>
        </p:nvSpPr>
        <p:spPr>
          <a:xfrm>
            <a:off x="4944022" y="4326804"/>
            <a:ext cx="1444873" cy="381000"/>
          </a:xfrm>
        </p:spPr>
        <p:txBody>
          <a:bodyPr>
            <a:noAutofit/>
          </a:bodyPr>
          <a:lstStyle>
            <a:lvl1pPr marL="0" indent="0">
              <a:buNone/>
              <a:defRPr sz="900" baseline="0">
                <a:solidFill>
                  <a:schemeClr val="accent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dirty="0" smtClean="0"/>
              <a:t>Lead client</a:t>
            </a:r>
            <a:endParaRPr lang="en-US" dirty="0"/>
          </a:p>
        </p:txBody>
      </p:sp>
      <p:sp>
        <p:nvSpPr>
          <p:cNvPr id="49" name="Text Placeholder 48"/>
          <p:cNvSpPr>
            <a:spLocks noGrp="1"/>
          </p:cNvSpPr>
          <p:nvPr>
            <p:ph type="body" sz="quarter" idx="12"/>
          </p:nvPr>
        </p:nvSpPr>
        <p:spPr>
          <a:xfrm>
            <a:off x="6458687" y="4340492"/>
            <a:ext cx="2595309" cy="719137"/>
          </a:xfrm>
        </p:spPr>
        <p:txBody>
          <a:bodyPr>
            <a:noAutofit/>
          </a:bodyPr>
          <a:lstStyle>
            <a:lvl1pPr marL="177800" indent="-177800">
              <a:defRPr sz="800">
                <a:solidFill>
                  <a:schemeClr val="accent2"/>
                </a:solidFill>
              </a:defRPr>
            </a:lvl1pPr>
            <a:lvl2pPr>
              <a:defRPr sz="800"/>
            </a:lvl2pPr>
            <a:lvl3pPr>
              <a:defRPr sz="800"/>
            </a:lvl3pPr>
            <a:lvl4pPr>
              <a:defRPr sz="800"/>
            </a:lvl4pPr>
            <a:lvl5pPr>
              <a:defRPr sz="800"/>
            </a:lvl5pPr>
          </a:lstStyle>
          <a:p>
            <a:pPr lvl="0"/>
            <a:r>
              <a:rPr lang="en-US" smtClean="0"/>
              <a:t>Click to edit Master text styles</a:t>
            </a:r>
          </a:p>
        </p:txBody>
      </p:sp>
      <p:sp>
        <p:nvSpPr>
          <p:cNvPr id="3" name="Content Placeholder 2"/>
          <p:cNvSpPr>
            <a:spLocks noGrp="1"/>
          </p:cNvSpPr>
          <p:nvPr>
            <p:ph sz="quarter" idx="13"/>
          </p:nvPr>
        </p:nvSpPr>
        <p:spPr>
          <a:xfrm>
            <a:off x="0" y="-1202150"/>
            <a:ext cx="9144000" cy="5143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148907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25C306-11A7-8549-BCDF-F9B01FBB4F41}" type="datetimeFigureOut">
              <a:rPr lang="en-US" smtClean="0"/>
              <a:pPr/>
              <a:t>6/22/2015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BFA7A5-98C4-FB48-B578-FE803F289D0D}" type="slidenum">
              <a:rPr lang="en-US" smtClean="0"/>
              <a:pPr/>
              <a:t>‹#›</a:t>
            </a:fld>
            <a:endParaRPr lang="en-US"/>
          </a:p>
        </p:txBody>
      </p:sp>
    </p:spTree>
    <p:extLst>
      <p:ext uri="{BB962C8B-B14F-4D97-AF65-F5344CB8AC3E}">
        <p14:creationId xmlns:p14="http://schemas.microsoft.com/office/powerpoint/2010/main" val="3305271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ragraph + bullets">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93304"/>
          </a:xfrm>
        </p:spPr>
        <p:txBody>
          <a:bodyPr lIns="468000" tIns="468000" rIns="468000" bIns="468000" anchor="t" anchorCtr="0">
            <a:noAutofit/>
          </a:bodyPr>
          <a:lstStyle>
            <a:lvl1pPr>
              <a:defRPr sz="2800" cap="none">
                <a:solidFill>
                  <a:schemeClr val="accent1"/>
                </a:solidFill>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0" y="1369390"/>
            <a:ext cx="9144000" cy="3774109"/>
          </a:xfrm>
        </p:spPr>
        <p:txBody>
          <a:bodyPr lIns="468000" tIns="0" rIns="468000" bIns="936000">
            <a:normAutofit/>
          </a:bodyPr>
          <a:lstStyle>
            <a:lvl1pPr marL="0" indent="0">
              <a:buClr>
                <a:schemeClr val="accent2"/>
              </a:buClr>
              <a:buNone/>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Small unicorn -- pale 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6400" y="4363200"/>
            <a:ext cx="563217" cy="564022"/>
          </a:xfrm>
          <a:prstGeom prst="rect">
            <a:avLst/>
          </a:prstGeom>
        </p:spPr>
      </p:pic>
    </p:spTree>
    <p:extLst>
      <p:ext uri="{BB962C8B-B14F-4D97-AF65-F5344CB8AC3E}">
        <p14:creationId xmlns:p14="http://schemas.microsoft.com/office/powerpoint/2010/main" val="305194785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column bullet lis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93304"/>
          </a:xfrm>
        </p:spPr>
        <p:txBody>
          <a:bodyPr lIns="468000" tIns="468000" rIns="468000" bIns="468000" anchor="t" anchorCtr="0">
            <a:noAutofit/>
          </a:bodyPr>
          <a:lstStyle>
            <a:lvl1pPr>
              <a:defRPr sz="2800" cap="none">
                <a:solidFill>
                  <a:schemeClr val="accent1"/>
                </a:solidFill>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0" y="1369390"/>
            <a:ext cx="4346205" cy="3774109"/>
          </a:xfrm>
        </p:spPr>
        <p:txBody>
          <a:bodyPr lIns="468000" tIns="0" rIns="468000" bIns="936000">
            <a:noAutofit/>
          </a:bodyPr>
          <a:lstStyle>
            <a:lvl1pPr marL="342900" indent="-342900">
              <a:buClr>
                <a:schemeClr val="accent2"/>
              </a:buClr>
              <a:buFont typeface="Arial"/>
              <a:buChar char="•"/>
              <a:defRPr sz="2000">
                <a:latin typeface="Gotham Light"/>
                <a:cs typeface="Gotham Light"/>
              </a:defRPr>
            </a:lvl1pPr>
            <a:lvl2pPr marL="717550" indent="-358775">
              <a:buFont typeface="Arial"/>
              <a:buChar char="•"/>
              <a:tabLst/>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Small unicorn -- pale 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6400" y="4363200"/>
            <a:ext cx="563217" cy="564022"/>
          </a:xfrm>
          <a:prstGeom prst="rect">
            <a:avLst/>
          </a:prstGeom>
        </p:spPr>
      </p:pic>
      <p:sp>
        <p:nvSpPr>
          <p:cNvPr id="5" name="Text Placeholder 6"/>
          <p:cNvSpPr>
            <a:spLocks noGrp="1"/>
          </p:cNvSpPr>
          <p:nvPr>
            <p:ph type="body" sz="quarter" idx="11"/>
          </p:nvPr>
        </p:nvSpPr>
        <p:spPr>
          <a:xfrm>
            <a:off x="4605307" y="1369390"/>
            <a:ext cx="4346205" cy="3774109"/>
          </a:xfrm>
        </p:spPr>
        <p:txBody>
          <a:bodyPr lIns="468000" tIns="0" rIns="468000" bIns="936000">
            <a:noAutofit/>
          </a:bodyPr>
          <a:lstStyle>
            <a:lvl1pPr marL="342900" indent="-342900">
              <a:spcBef>
                <a:spcPts val="1000"/>
              </a:spcBef>
              <a:buClr>
                <a:schemeClr val="accent2"/>
              </a:buClr>
              <a:buFont typeface="Arial"/>
              <a:buChar char="•"/>
              <a:defRPr sz="2000">
                <a:latin typeface="Gotham Light"/>
                <a:cs typeface="Gotham Light"/>
              </a:defRPr>
            </a:lvl1pPr>
            <a:lvl2pPr marL="717550" indent="-358775">
              <a:buFont typeface="Arial"/>
              <a:buChar cha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28667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column non-bullet headings">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93304"/>
          </a:xfrm>
        </p:spPr>
        <p:txBody>
          <a:bodyPr lIns="468000" tIns="468000" rIns="468000" bIns="468000" anchor="t" anchorCtr="0">
            <a:noAutofit/>
          </a:bodyPr>
          <a:lstStyle>
            <a:lvl1pPr>
              <a:defRPr sz="2800" cap="none">
                <a:solidFill>
                  <a:schemeClr val="accent1"/>
                </a:solidFill>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0" y="1369390"/>
            <a:ext cx="4346205" cy="3774109"/>
          </a:xfrm>
        </p:spPr>
        <p:txBody>
          <a:bodyPr lIns="468000" tIns="0" rIns="468000" bIns="936000">
            <a:noAutofit/>
          </a:bodyPr>
          <a:lstStyle>
            <a:lvl1pPr marL="0" indent="0">
              <a:buClr>
                <a:schemeClr val="accent2"/>
              </a:buClr>
              <a:buNone/>
              <a:defRPr sz="2000">
                <a:latin typeface="Gotham Medium"/>
                <a:cs typeface="Gotham Medium"/>
              </a:defRPr>
            </a:lvl1pPr>
            <a:lvl2pPr marL="285750" indent="-285750">
              <a:buFont typeface="Arial"/>
              <a:buChar cha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Small unicorn -- pale 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6400" y="4363200"/>
            <a:ext cx="563217" cy="564022"/>
          </a:xfrm>
          <a:prstGeom prst="rect">
            <a:avLst/>
          </a:prstGeom>
        </p:spPr>
      </p:pic>
      <p:sp>
        <p:nvSpPr>
          <p:cNvPr id="5" name="Text Placeholder 6"/>
          <p:cNvSpPr>
            <a:spLocks noGrp="1"/>
          </p:cNvSpPr>
          <p:nvPr>
            <p:ph type="body" sz="quarter" idx="11"/>
          </p:nvPr>
        </p:nvSpPr>
        <p:spPr>
          <a:xfrm>
            <a:off x="4605307" y="1369390"/>
            <a:ext cx="4346205" cy="3774109"/>
          </a:xfrm>
        </p:spPr>
        <p:txBody>
          <a:bodyPr lIns="468000" tIns="0" rIns="468000" bIns="936000">
            <a:noAutofit/>
          </a:bodyPr>
          <a:lstStyle>
            <a:lvl1pPr marL="0" indent="0">
              <a:spcBef>
                <a:spcPts val="1000"/>
              </a:spcBef>
              <a:buClr>
                <a:schemeClr val="accent2"/>
              </a:buClr>
              <a:buNone/>
              <a:defRPr sz="2000">
                <a:latin typeface="Gotham Medium"/>
                <a:cs typeface="Gotham Medium"/>
              </a:defRPr>
            </a:lvl1pPr>
            <a:lvl2pPr marL="285750" indent="-285750">
              <a:buFont typeface="Arial"/>
              <a:buChar cha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28732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orld map + bullets on RHS">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93304"/>
          </a:xfrm>
        </p:spPr>
        <p:txBody>
          <a:bodyPr lIns="468000" tIns="468000" rIns="468000" bIns="468000" anchor="t" anchorCtr="0">
            <a:noAutofit/>
          </a:bodyPr>
          <a:lstStyle>
            <a:lvl1pPr>
              <a:defRPr sz="2800" cap="none">
                <a:solidFill>
                  <a:schemeClr val="accent1"/>
                </a:solidFill>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087454" y="1369390"/>
            <a:ext cx="4056545" cy="3774109"/>
          </a:xfrm>
        </p:spPr>
        <p:txBody>
          <a:bodyPr lIns="468000" tIns="0" rIns="468000" bIns="936000">
            <a:normAutofit/>
          </a:bodyPr>
          <a:lstStyle>
            <a:lvl1pPr>
              <a:spcBef>
                <a:spcPts val="700"/>
              </a:spcBef>
              <a:buClr>
                <a:schemeClr val="accent2"/>
              </a:buClr>
              <a:defRPr sz="1400"/>
            </a:lvl1pPr>
            <a:lvl2pPr>
              <a:defRPr sz="1200"/>
            </a:lvl2pPr>
            <a:lvl3pPr>
              <a:defRPr sz="1100"/>
            </a:lvl3pPr>
            <a:lvl4pPr>
              <a:defRPr sz="1050"/>
            </a:lvl4pPr>
            <a:lvl5pP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Small unicorn -- pale 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6400" y="4363200"/>
            <a:ext cx="563217" cy="564022"/>
          </a:xfrm>
          <a:prstGeom prst="rect">
            <a:avLst/>
          </a:prstGeom>
        </p:spPr>
      </p:pic>
      <p:pic>
        <p:nvPicPr>
          <p:cNvPr id="5" name="Picture 4" descr="pale world map 1.618.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4615" y="1369389"/>
            <a:ext cx="4859121" cy="3000235"/>
          </a:xfrm>
          <a:prstGeom prst="rect">
            <a:avLst/>
          </a:prstGeom>
        </p:spPr>
      </p:pic>
    </p:spTree>
    <p:extLst>
      <p:ext uri="{BB962C8B-B14F-4D97-AF65-F5344CB8AC3E}">
        <p14:creationId xmlns:p14="http://schemas.microsoft.com/office/powerpoint/2010/main" val="16414236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mple bullets on RHS">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93304"/>
          </a:xfrm>
        </p:spPr>
        <p:txBody>
          <a:bodyPr lIns="468000" tIns="468000" rIns="468000" bIns="468000" anchor="t" anchorCtr="0">
            <a:noAutofit/>
          </a:bodyPr>
          <a:lstStyle>
            <a:lvl1pPr>
              <a:defRPr sz="2800" cap="none">
                <a:solidFill>
                  <a:schemeClr val="accent1"/>
                </a:solidFill>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087454" y="1369390"/>
            <a:ext cx="4056545" cy="3774109"/>
          </a:xfrm>
        </p:spPr>
        <p:txBody>
          <a:bodyPr lIns="468000" tIns="0" rIns="468000" bIns="936000">
            <a:normAutofit/>
          </a:bodyPr>
          <a:lstStyle>
            <a:lvl1pPr>
              <a:spcBef>
                <a:spcPts val="700"/>
              </a:spcBef>
              <a:buClr>
                <a:schemeClr val="accent2"/>
              </a:buClr>
              <a:defRPr sz="1400"/>
            </a:lvl1pPr>
            <a:lvl2pPr>
              <a:defRPr sz="1200"/>
            </a:lvl2pPr>
            <a:lvl3pPr>
              <a:defRPr sz="1100"/>
            </a:lvl3pPr>
            <a:lvl4pPr>
              <a:defRPr sz="1050"/>
            </a:lvl4pPr>
            <a:lvl5pPr>
              <a:defRPr sz="105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Small unicorn -- pale 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6400" y="4363200"/>
            <a:ext cx="563217" cy="564022"/>
          </a:xfrm>
          <a:prstGeom prst="rect">
            <a:avLst/>
          </a:prstGeom>
        </p:spPr>
      </p:pic>
    </p:spTree>
    <p:extLst>
      <p:ext uri="{BB962C8B-B14F-4D97-AF65-F5344CB8AC3E}">
        <p14:creationId xmlns:p14="http://schemas.microsoft.com/office/powerpoint/2010/main" val="54541418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with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244348" y="4322650"/>
            <a:ext cx="530942" cy="530942"/>
          </a:xfrm>
          <a:prstGeom prst="rect">
            <a:avLst/>
          </a:prstGeom>
        </p:spPr>
      </p:pic>
      <p:sp>
        <p:nvSpPr>
          <p:cNvPr id="4" name="Content Placeholder 3"/>
          <p:cNvSpPr>
            <a:spLocks noGrp="1"/>
          </p:cNvSpPr>
          <p:nvPr>
            <p:ph sz="quarter" idx="11"/>
          </p:nvPr>
        </p:nvSpPr>
        <p:spPr>
          <a:xfrm>
            <a:off x="108000" y="1370013"/>
            <a:ext cx="8928000" cy="3557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0" y="0"/>
            <a:ext cx="9144000" cy="1093304"/>
          </a:xfrm>
        </p:spPr>
        <p:txBody>
          <a:bodyPr lIns="468000" tIns="468000" rIns="468000" bIns="468000" anchor="t" anchorCtr="0">
            <a:noAutofit/>
          </a:bodyPr>
          <a:lstStyle>
            <a:lvl1pPr>
              <a:defRPr sz="2800" cap="none">
                <a:solidFill>
                  <a:schemeClr val="accent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806655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Gotham Light"/>
                <a:cs typeface="Gotham Light"/>
              </a:defRPr>
            </a:lvl1pPr>
          </a:lstStyle>
          <a:p>
            <a:fld id="{7425C306-11A7-8549-BCDF-F9B01FBB4F41}" type="datetimeFigureOut">
              <a:rPr lang="en-US" smtClean="0"/>
              <a:pPr/>
              <a:t>6/22/2015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Gotham Light"/>
                <a:cs typeface="Gotham Light"/>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Gotham Light"/>
                <a:cs typeface="Gotham Light"/>
              </a:defRPr>
            </a:lvl1pPr>
          </a:lstStyle>
          <a:p>
            <a:fld id="{58BFA7A5-98C4-FB48-B578-FE803F289D0D}" type="slidenum">
              <a:rPr lang="en-US" smtClean="0"/>
              <a:pPr/>
              <a:t>‹#›</a:t>
            </a:fld>
            <a:endParaRPr lang="en-US"/>
          </a:p>
        </p:txBody>
      </p:sp>
    </p:spTree>
    <p:extLst>
      <p:ext uri="{BB962C8B-B14F-4D97-AF65-F5344CB8AC3E}">
        <p14:creationId xmlns:p14="http://schemas.microsoft.com/office/powerpoint/2010/main" val="3429801189"/>
      </p:ext>
    </p:extLst>
  </p:cSld>
  <p:clrMap bg1="lt1" tx1="dk1" bg2="lt2" tx2="dk2" accent1="accent1" accent2="accent2" accent3="accent3" accent4="accent4" accent5="accent5" accent6="accent6" hlink="hlink" folHlink="folHlink"/>
  <p:sldLayoutIdLst>
    <p:sldLayoutId id="2147483656" r:id="rId1"/>
    <p:sldLayoutId id="2147483662" r:id="rId2"/>
    <p:sldLayoutId id="2147483652" r:id="rId3"/>
    <p:sldLayoutId id="2147483671" r:id="rId4"/>
    <p:sldLayoutId id="2147483669" r:id="rId5"/>
    <p:sldLayoutId id="2147483655" r:id="rId6"/>
    <p:sldLayoutId id="2147483660" r:id="rId7"/>
    <p:sldLayoutId id="2147483659" r:id="rId8"/>
    <p:sldLayoutId id="2147483653" r:id="rId9"/>
    <p:sldLayoutId id="2147483690" r:id="rId10"/>
    <p:sldLayoutId id="2147483691" r:id="rId11"/>
    <p:sldLayoutId id="2147483692" r:id="rId12"/>
    <p:sldLayoutId id="2147483693" r:id="rId13"/>
    <p:sldLayoutId id="2147483695" r:id="rId14"/>
    <p:sldLayoutId id="2147483694" r:id="rId15"/>
    <p:sldLayoutId id="2147483668" r:id="rId16"/>
    <p:sldLayoutId id="2147483670" r:id="rId17"/>
    <p:sldLayoutId id="2147483657" r:id="rId18"/>
    <p:sldLayoutId id="2147483650" r:id="rId19"/>
    <p:sldLayoutId id="2147483689" r:id="rId20"/>
    <p:sldLayoutId id="2147483685" r:id="rId21"/>
    <p:sldLayoutId id="2147483686" r:id="rId22"/>
    <p:sldLayoutId id="2147483687" r:id="rId23"/>
    <p:sldLayoutId id="2147483688" r:id="rId24"/>
    <p:sldLayoutId id="2147483651" r:id="rId25"/>
    <p:sldLayoutId id="2147483663" r:id="rId26"/>
    <p:sldLayoutId id="2147483664" r:id="rId27"/>
    <p:sldLayoutId id="2147483672" r:id="rId28"/>
    <p:sldLayoutId id="2147483673" r:id="rId29"/>
    <p:sldLayoutId id="2147483674" r:id="rId30"/>
    <p:sldLayoutId id="2147483675" r:id="rId31"/>
    <p:sldLayoutId id="2147483658" r:id="rId32"/>
    <p:sldLayoutId id="2147483661" r:id="rId33"/>
    <p:sldLayoutId id="2147483654" r:id="rId34"/>
    <p:sldLayoutId id="2147483696" r:id="rId35"/>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Gotham Light"/>
          <a:ea typeface="+mj-ea"/>
          <a:cs typeface="Gotham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otham Light"/>
          <a:ea typeface="+mn-ea"/>
          <a:cs typeface="Gotham Light"/>
        </a:defRPr>
      </a:lvl1pPr>
      <a:lvl2pPr marL="742950" indent="-285750" algn="l" defTabSz="457200" rtl="0" eaLnBrk="1" latinLnBrk="0" hangingPunct="1">
        <a:spcBef>
          <a:spcPct val="20000"/>
        </a:spcBef>
        <a:buFont typeface="Arial"/>
        <a:buChar char="–"/>
        <a:defRPr sz="2800" kern="1200">
          <a:solidFill>
            <a:schemeClr val="tx1"/>
          </a:solidFill>
          <a:latin typeface="Gotham Light"/>
          <a:ea typeface="+mn-ea"/>
          <a:cs typeface="Gotham Light"/>
        </a:defRPr>
      </a:lvl2pPr>
      <a:lvl3pPr marL="1143000" indent="-228600" algn="l" defTabSz="457200" rtl="0" eaLnBrk="1" latinLnBrk="0" hangingPunct="1">
        <a:spcBef>
          <a:spcPct val="20000"/>
        </a:spcBef>
        <a:buFont typeface="Arial"/>
        <a:buChar char="•"/>
        <a:defRPr sz="2400" kern="1200">
          <a:solidFill>
            <a:schemeClr val="tx1"/>
          </a:solidFill>
          <a:latin typeface="Gotham Light"/>
          <a:ea typeface="+mn-ea"/>
          <a:cs typeface="Gotham Light"/>
        </a:defRPr>
      </a:lvl3pPr>
      <a:lvl4pPr marL="1600200" indent="-228600" algn="l" defTabSz="457200" rtl="0" eaLnBrk="1" latinLnBrk="0" hangingPunct="1">
        <a:spcBef>
          <a:spcPct val="20000"/>
        </a:spcBef>
        <a:buFont typeface="Arial"/>
        <a:buChar char="–"/>
        <a:defRPr sz="2000" kern="1200">
          <a:solidFill>
            <a:schemeClr val="tx1"/>
          </a:solidFill>
          <a:latin typeface="Gotham Light"/>
          <a:ea typeface="+mn-ea"/>
          <a:cs typeface="Gotham Light"/>
        </a:defRPr>
      </a:lvl4pPr>
      <a:lvl5pPr marL="2057400" indent="-228600" algn="l" defTabSz="457200" rtl="0" eaLnBrk="1" latinLnBrk="0" hangingPunct="1">
        <a:spcBef>
          <a:spcPct val="20000"/>
        </a:spcBef>
        <a:buFont typeface="Arial"/>
        <a:buChar char="»"/>
        <a:defRPr sz="2000" kern="1200">
          <a:solidFill>
            <a:schemeClr val="tx1"/>
          </a:solidFill>
          <a:latin typeface="Gotham Light"/>
          <a:ea typeface="+mn-ea"/>
          <a:cs typeface="Gotham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5023" b="25023"/>
          <a:stretch>
            <a:fillRect/>
          </a:stretch>
        </p:blipFill>
        <p:spPr/>
      </p:pic>
      <p:sp>
        <p:nvSpPr>
          <p:cNvPr id="4" name="Title 3"/>
          <p:cNvSpPr>
            <a:spLocks noGrp="1"/>
          </p:cNvSpPr>
          <p:nvPr>
            <p:ph type="ctrTitle"/>
          </p:nvPr>
        </p:nvSpPr>
        <p:spPr/>
        <p:txBody>
          <a:bodyPr/>
          <a:lstStyle/>
          <a:p>
            <a:r>
              <a:rPr lang="en-US" dirty="0" smtClean="0"/>
              <a:t>CLONES</a:t>
            </a:r>
            <a:endParaRPr lang="en-US" dirty="0"/>
          </a:p>
        </p:txBody>
      </p:sp>
      <p:sp>
        <p:nvSpPr>
          <p:cNvPr id="3" name="Subtitle 2"/>
          <p:cNvSpPr>
            <a:spLocks noGrp="1"/>
          </p:cNvSpPr>
          <p:nvPr>
            <p:ph type="subTitle" idx="1"/>
          </p:nvPr>
        </p:nvSpPr>
        <p:spPr/>
        <p:txBody>
          <a:bodyPr/>
          <a:lstStyle/>
          <a:p>
            <a:r>
              <a:rPr lang="en-US" dirty="0" smtClean="0"/>
              <a:t>De </a:t>
            </a:r>
            <a:r>
              <a:rPr lang="en-US" dirty="0" err="1" smtClean="0"/>
              <a:t>l’art</a:t>
            </a:r>
            <a:r>
              <a:rPr lang="en-US" dirty="0" smtClean="0"/>
              <a:t> </a:t>
            </a:r>
            <a:r>
              <a:rPr lang="en-US" dirty="0" err="1" smtClean="0"/>
              <a:t>d’aimer</a:t>
            </a:r>
            <a:endParaRPr lang="en-US" dirty="0" smtClean="0"/>
          </a:p>
        </p:txBody>
      </p:sp>
      <p:sp>
        <p:nvSpPr>
          <p:cNvPr id="8" name="Text Placeholder 7"/>
          <p:cNvSpPr>
            <a:spLocks noGrp="1"/>
          </p:cNvSpPr>
          <p:nvPr>
            <p:ph type="body" sz="quarter" idx="10"/>
          </p:nvPr>
        </p:nvSpPr>
        <p:spPr/>
        <p:txBody>
          <a:bodyPr/>
          <a:lstStyle/>
          <a:p>
            <a:r>
              <a:rPr lang="en-US" dirty="0" smtClean="0">
                <a:solidFill>
                  <a:schemeClr val="tx1"/>
                </a:solidFill>
              </a:rPr>
              <a:t>Gilles Cruyplants</a:t>
            </a:r>
          </a:p>
          <a:p>
            <a:r>
              <a:rPr lang="en-US" dirty="0" smtClean="0">
                <a:solidFill>
                  <a:schemeClr val="tx1"/>
                </a:solidFill>
              </a:rPr>
              <a:t>GAROU </a:t>
            </a:r>
            <a:r>
              <a:rPr lang="en-US" dirty="0" err="1" smtClean="0">
                <a:solidFill>
                  <a:schemeClr val="tx1"/>
                </a:solidFill>
              </a:rPr>
              <a:t>asbl</a:t>
            </a:r>
            <a:endParaRPr lang="en-US" dirty="0" smtClean="0">
              <a:solidFill>
                <a:schemeClr val="tx1"/>
              </a:solidFill>
            </a:endParaRPr>
          </a:p>
        </p:txBody>
      </p:sp>
      <p:sp>
        <p:nvSpPr>
          <p:cNvPr id="12" name="Text Placeholder 11"/>
          <p:cNvSpPr>
            <a:spLocks noGrp="1"/>
          </p:cNvSpPr>
          <p:nvPr>
            <p:ph type="body" sz="quarter" idx="11"/>
          </p:nvPr>
        </p:nvSpPr>
        <p:spPr/>
        <p:txBody>
          <a:bodyPr/>
          <a:lstStyle/>
          <a:p>
            <a:r>
              <a:rPr lang="en-US" dirty="0" smtClean="0">
                <a:solidFill>
                  <a:schemeClr val="tx1"/>
                </a:solidFill>
              </a:rPr>
              <a:t>gilles@garou.org</a:t>
            </a:r>
          </a:p>
          <a:p>
            <a:r>
              <a:rPr lang="en-US" dirty="0" smtClean="0">
                <a:solidFill>
                  <a:schemeClr val="tx1"/>
                </a:solidFill>
              </a:rPr>
              <a:t>+32 477222067</a:t>
            </a:r>
          </a:p>
          <a:p>
            <a:endParaRPr lang="en-US" dirty="0" smtClean="0"/>
          </a:p>
          <a:p>
            <a:endParaRPr lang="en-US" dirty="0"/>
          </a:p>
        </p:txBody>
      </p:sp>
      <p:sp>
        <p:nvSpPr>
          <p:cNvPr id="7" name="Text Placeholder 11"/>
          <p:cNvSpPr txBox="1">
            <a:spLocks/>
          </p:cNvSpPr>
          <p:nvPr/>
        </p:nvSpPr>
        <p:spPr>
          <a:xfrm>
            <a:off x="4704666" y="4157662"/>
            <a:ext cx="2079195" cy="517525"/>
          </a:xfrm>
          <a:prstGeom prst="rect">
            <a:avLst/>
          </a:prstGeom>
        </p:spPr>
        <p:txBody>
          <a:bodyPr vert="horz" lIns="0" tIns="0" rIns="0" bIns="0" rtlCol="0">
            <a:noAutofit/>
          </a:bodyPr>
          <a:lstStyle>
            <a:lvl1pPr marL="0" indent="0" algn="l" defTabSz="457200" rtl="0" eaLnBrk="1" latinLnBrk="0" hangingPunct="1">
              <a:spcBef>
                <a:spcPct val="20000"/>
              </a:spcBef>
              <a:buFont typeface="Arial"/>
              <a:buNone/>
              <a:defRPr sz="1000" kern="1200">
                <a:solidFill>
                  <a:schemeClr val="accent2"/>
                </a:solidFill>
                <a:latin typeface="Gotham Light"/>
                <a:ea typeface="+mn-ea"/>
                <a:cs typeface="Gotham Light"/>
              </a:defRPr>
            </a:lvl1pPr>
            <a:lvl2pPr marL="457200" indent="0" algn="l" defTabSz="457200" rtl="0" eaLnBrk="1" latinLnBrk="0" hangingPunct="1">
              <a:spcBef>
                <a:spcPct val="20000"/>
              </a:spcBef>
              <a:buFont typeface="Arial"/>
              <a:buNone/>
              <a:defRPr sz="1000" kern="1200">
                <a:solidFill>
                  <a:schemeClr val="accent2"/>
                </a:solidFill>
                <a:latin typeface="Gotham Light"/>
                <a:ea typeface="+mn-ea"/>
                <a:cs typeface="Gotham Light"/>
              </a:defRPr>
            </a:lvl2pPr>
            <a:lvl3pPr marL="914400" indent="0" algn="l" defTabSz="457200" rtl="0" eaLnBrk="1" latinLnBrk="0" hangingPunct="1">
              <a:spcBef>
                <a:spcPct val="20000"/>
              </a:spcBef>
              <a:buFont typeface="Arial"/>
              <a:buNone/>
              <a:defRPr sz="1000" kern="1200">
                <a:solidFill>
                  <a:schemeClr val="accent2"/>
                </a:solidFill>
                <a:latin typeface="Gotham Light"/>
                <a:ea typeface="+mn-ea"/>
                <a:cs typeface="Gotham Light"/>
              </a:defRPr>
            </a:lvl3pPr>
            <a:lvl4pPr marL="1371600" indent="0" algn="l" defTabSz="457200" rtl="0" eaLnBrk="1" latinLnBrk="0" hangingPunct="1">
              <a:spcBef>
                <a:spcPct val="20000"/>
              </a:spcBef>
              <a:buFont typeface="Arial"/>
              <a:buNone/>
              <a:defRPr sz="1000" kern="1200">
                <a:solidFill>
                  <a:schemeClr val="accent2"/>
                </a:solidFill>
                <a:latin typeface="Gotham Light"/>
                <a:ea typeface="+mn-ea"/>
                <a:cs typeface="Gotham Light"/>
              </a:defRPr>
            </a:lvl4pPr>
            <a:lvl5pPr marL="1828800" indent="0" algn="l" defTabSz="457200" rtl="0" eaLnBrk="1" latinLnBrk="0" hangingPunct="1">
              <a:spcBef>
                <a:spcPct val="20000"/>
              </a:spcBef>
              <a:buFont typeface="Arial"/>
              <a:buNone/>
              <a:defRPr sz="1000" kern="1200">
                <a:solidFill>
                  <a:schemeClr val="accent2"/>
                </a:solidFill>
                <a:latin typeface="Gotham Light"/>
                <a:ea typeface="+mn-ea"/>
                <a:cs typeface="Gotham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chemeClr val="tx1"/>
                </a:solidFill>
              </a:rPr>
              <a:t>Atelier #2</a:t>
            </a:r>
          </a:p>
          <a:p>
            <a:r>
              <a:rPr lang="en-US" dirty="0" smtClean="0">
                <a:solidFill>
                  <a:schemeClr val="tx1"/>
                </a:solidFill>
              </a:rPr>
              <a:t>21/06/2015</a:t>
            </a:r>
          </a:p>
          <a:p>
            <a:endParaRPr lang="en-US" dirty="0" smtClean="0"/>
          </a:p>
          <a:p>
            <a:endParaRPr lang="en-US" dirty="0"/>
          </a:p>
        </p:txBody>
      </p:sp>
    </p:spTree>
    <p:extLst>
      <p:ext uri="{BB962C8B-B14F-4D97-AF65-F5344CB8AC3E}">
        <p14:creationId xmlns:p14="http://schemas.microsoft.com/office/powerpoint/2010/main" val="2777172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smtClean="0"/>
              <a:t>Ars </a:t>
            </a:r>
            <a:r>
              <a:rPr lang="fr-BE" dirty="0" err="1" smtClean="0"/>
              <a:t>Amandi</a:t>
            </a:r>
            <a:r>
              <a:rPr lang="fr-BE" dirty="0" smtClean="0"/>
              <a:t> – Exercice 1/4</a:t>
            </a:r>
            <a:br>
              <a:rPr lang="fr-BE" dirty="0" smtClean="0"/>
            </a:br>
            <a:r>
              <a:rPr lang="fr-BE" sz="2000" i="1" dirty="0" smtClean="0"/>
              <a:t>Who’s </a:t>
            </a:r>
            <a:r>
              <a:rPr lang="fr-BE" sz="2000" i="1" dirty="0" err="1" smtClean="0"/>
              <a:t>who</a:t>
            </a:r>
            <a:r>
              <a:rPr lang="fr-BE" sz="2000" i="1" dirty="0" smtClean="0"/>
              <a:t> </a:t>
            </a:r>
            <a:r>
              <a:rPr lang="fr-BE" sz="2000" dirty="0" smtClean="0"/>
              <a:t>- Durée </a:t>
            </a:r>
            <a:r>
              <a:rPr lang="fr-BE" sz="2000" dirty="0"/>
              <a:t>: </a:t>
            </a:r>
            <a:r>
              <a:rPr lang="fr-BE" sz="2000" dirty="0" smtClean="0"/>
              <a:t>5-10 </a:t>
            </a:r>
            <a:r>
              <a:rPr lang="fr-BE" sz="2000" dirty="0"/>
              <a:t>minutes</a:t>
            </a:r>
            <a:endParaRPr lang="en-US" sz="2000" dirty="0"/>
          </a:p>
        </p:txBody>
      </p:sp>
    </p:spTree>
    <p:extLst>
      <p:ext uri="{BB962C8B-B14F-4D97-AF65-F5344CB8AC3E}">
        <p14:creationId xmlns:p14="http://schemas.microsoft.com/office/powerpoint/2010/main" val="22956577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584"/>
            <a:ext cx="9144000" cy="1093304"/>
          </a:xfrm>
        </p:spPr>
        <p:txBody>
          <a:bodyPr/>
          <a:lstStyle/>
          <a:p>
            <a:r>
              <a:rPr lang="en-US" dirty="0" smtClean="0"/>
              <a:t>Qui </a:t>
            </a:r>
            <a:r>
              <a:rPr lang="en-US" dirty="0" err="1" smtClean="0"/>
              <a:t>est</a:t>
            </a:r>
            <a:r>
              <a:rPr lang="en-US" dirty="0" smtClean="0"/>
              <a:t> qui ?</a:t>
            </a:r>
            <a:endParaRPr lang="en-US" dirty="0"/>
          </a:p>
        </p:txBody>
      </p:sp>
      <p:sp>
        <p:nvSpPr>
          <p:cNvPr id="3" name="Text Placeholder 2"/>
          <p:cNvSpPr>
            <a:spLocks noGrp="1"/>
          </p:cNvSpPr>
          <p:nvPr>
            <p:ph type="body" sz="quarter" idx="10"/>
          </p:nvPr>
        </p:nvSpPr>
        <p:spPr>
          <a:xfrm>
            <a:off x="0" y="1547446"/>
            <a:ext cx="9144000" cy="3596054"/>
          </a:xfrm>
        </p:spPr>
        <p:txBody>
          <a:bodyPr>
            <a:normAutofit fontScale="92500" lnSpcReduction="20000"/>
          </a:bodyPr>
          <a:lstStyle/>
          <a:p>
            <a:pPr>
              <a:spcBef>
                <a:spcPts val="500"/>
              </a:spcBef>
            </a:pPr>
            <a:r>
              <a:rPr lang="fr-FR" dirty="0" smtClean="0"/>
              <a:t>Formez un cercle</a:t>
            </a:r>
          </a:p>
          <a:p>
            <a:pPr>
              <a:spcBef>
                <a:spcPts val="500"/>
              </a:spcBef>
            </a:pPr>
            <a:endParaRPr lang="fr-FR" dirty="0" smtClean="0"/>
          </a:p>
          <a:p>
            <a:pPr>
              <a:spcBef>
                <a:spcPts val="500"/>
              </a:spcBef>
            </a:pPr>
            <a:r>
              <a:rPr lang="fr-FR" dirty="0" smtClean="0"/>
              <a:t>Présentez-vous, levez-vous :</a:t>
            </a:r>
          </a:p>
          <a:p>
            <a:pPr lvl="1">
              <a:spcBef>
                <a:spcPts val="500"/>
              </a:spcBef>
            </a:pPr>
            <a:r>
              <a:rPr lang="fr-FR" dirty="0" smtClean="0"/>
              <a:t>Nom et prénom, situation civile</a:t>
            </a:r>
          </a:p>
          <a:p>
            <a:pPr lvl="1">
              <a:spcBef>
                <a:spcPts val="500"/>
              </a:spcBef>
            </a:pPr>
            <a:r>
              <a:rPr lang="fr-FR" dirty="0" smtClean="0"/>
              <a:t>Pourquoi êtes-vous là ?</a:t>
            </a:r>
          </a:p>
          <a:p>
            <a:pPr lvl="1">
              <a:spcBef>
                <a:spcPts val="500"/>
              </a:spcBef>
            </a:pPr>
            <a:r>
              <a:rPr lang="fr-FR" dirty="0"/>
              <a:t>Q</a:t>
            </a:r>
            <a:r>
              <a:rPr lang="fr-FR" dirty="0" smtClean="0"/>
              <a:t>ue pensez-vous de la méthode à cet instant ?</a:t>
            </a:r>
          </a:p>
          <a:p>
            <a:pPr>
              <a:spcBef>
                <a:spcPts val="500"/>
              </a:spcBef>
            </a:pPr>
            <a:endParaRPr lang="fr-FR" dirty="0" smtClean="0"/>
          </a:p>
          <a:p>
            <a:pPr>
              <a:spcBef>
                <a:spcPts val="500"/>
              </a:spcBef>
            </a:pPr>
            <a:r>
              <a:rPr lang="fr-FR" dirty="0" smtClean="0"/>
              <a:t>1 minute par personne, à tour de rôle.</a:t>
            </a:r>
          </a:p>
        </p:txBody>
      </p:sp>
    </p:spTree>
    <p:extLst>
      <p:ext uri="{BB962C8B-B14F-4D97-AF65-F5344CB8AC3E}">
        <p14:creationId xmlns:p14="http://schemas.microsoft.com/office/powerpoint/2010/main" val="30151133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smtClean="0"/>
              <a:t>Ars </a:t>
            </a:r>
            <a:r>
              <a:rPr lang="fr-BE" dirty="0" err="1" smtClean="0"/>
              <a:t>Amandi</a:t>
            </a:r>
            <a:r>
              <a:rPr lang="fr-BE" dirty="0" smtClean="0"/>
              <a:t> – Exercice 2/4</a:t>
            </a:r>
            <a:br>
              <a:rPr lang="fr-BE" dirty="0" smtClean="0"/>
            </a:br>
            <a:r>
              <a:rPr lang="fr-BE" sz="2000" i="1" dirty="0" err="1" smtClean="0"/>
              <a:t>Touch</a:t>
            </a:r>
            <a:r>
              <a:rPr lang="fr-BE" sz="2000" dirty="0" smtClean="0"/>
              <a:t> - Durée : 10 minutes</a:t>
            </a:r>
            <a:endParaRPr lang="en-US" dirty="0"/>
          </a:p>
        </p:txBody>
      </p:sp>
    </p:spTree>
    <p:extLst>
      <p:ext uri="{BB962C8B-B14F-4D97-AF65-F5344CB8AC3E}">
        <p14:creationId xmlns:p14="http://schemas.microsoft.com/office/powerpoint/2010/main" val="20095272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584"/>
            <a:ext cx="9144000" cy="1093304"/>
          </a:xfrm>
        </p:spPr>
        <p:txBody>
          <a:bodyPr/>
          <a:lstStyle/>
          <a:p>
            <a:r>
              <a:rPr lang="en-US" dirty="0" err="1" smtClean="0"/>
              <a:t>Consignes</a:t>
            </a:r>
            <a:r>
              <a:rPr lang="en-US" dirty="0" smtClean="0"/>
              <a:t> pour </a:t>
            </a:r>
            <a:r>
              <a:rPr lang="en-US" dirty="0" err="1" smtClean="0"/>
              <a:t>tous</a:t>
            </a:r>
            <a:r>
              <a:rPr lang="en-US" dirty="0" smtClean="0"/>
              <a:t> les </a:t>
            </a:r>
            <a:r>
              <a:rPr lang="en-US" dirty="0" err="1" smtClean="0"/>
              <a:t>exercices</a:t>
            </a:r>
            <a:endParaRPr lang="en-US" dirty="0"/>
          </a:p>
        </p:txBody>
      </p:sp>
      <p:sp>
        <p:nvSpPr>
          <p:cNvPr id="3" name="Text Placeholder 2"/>
          <p:cNvSpPr>
            <a:spLocks noGrp="1"/>
          </p:cNvSpPr>
          <p:nvPr>
            <p:ph type="body" sz="quarter" idx="10"/>
          </p:nvPr>
        </p:nvSpPr>
        <p:spPr>
          <a:xfrm>
            <a:off x="0" y="1547446"/>
            <a:ext cx="9144000" cy="3596054"/>
          </a:xfrm>
        </p:spPr>
        <p:txBody>
          <a:bodyPr>
            <a:normAutofit fontScale="92500" lnSpcReduction="20000"/>
          </a:bodyPr>
          <a:lstStyle/>
          <a:p>
            <a:pPr>
              <a:spcBef>
                <a:spcPts val="500"/>
              </a:spcBef>
            </a:pPr>
            <a:r>
              <a:rPr lang="fr-FR" dirty="0" smtClean="0"/>
              <a:t>Tapoter = diminuer l’intensité. Continuer à tapoter = arrêter.</a:t>
            </a:r>
          </a:p>
          <a:p>
            <a:pPr>
              <a:spcBef>
                <a:spcPts val="500"/>
              </a:spcBef>
            </a:pPr>
            <a:r>
              <a:rPr lang="fr-FR" dirty="0" smtClean="0"/>
              <a:t>Une absence de réaction ne veut pas dire « oui », si vous le pouvez, cherchez l’accord en hochant de la tête interrogativement.</a:t>
            </a:r>
          </a:p>
          <a:p>
            <a:pPr>
              <a:spcBef>
                <a:spcPts val="500"/>
              </a:spcBef>
            </a:pPr>
            <a:r>
              <a:rPr lang="fr-FR" dirty="0" smtClean="0"/>
              <a:t>Soyez honnête avec vous-même et les autres. Ne cachez rien. La confiance est à la base.</a:t>
            </a:r>
          </a:p>
          <a:p>
            <a:pPr>
              <a:spcBef>
                <a:spcPts val="500"/>
              </a:spcBef>
            </a:pPr>
            <a:r>
              <a:rPr lang="fr-FR" dirty="0" smtClean="0"/>
              <a:t>« C’est pour du beurre », personne n’a d’agenda manuel  sensuellement caché.</a:t>
            </a:r>
          </a:p>
          <a:p>
            <a:pPr>
              <a:spcBef>
                <a:spcPts val="500"/>
              </a:spcBef>
            </a:pPr>
            <a:endParaRPr lang="fr-FR" dirty="0" smtClean="0"/>
          </a:p>
        </p:txBody>
      </p:sp>
    </p:spTree>
    <p:extLst>
      <p:ext uri="{BB962C8B-B14F-4D97-AF65-F5344CB8AC3E}">
        <p14:creationId xmlns:p14="http://schemas.microsoft.com/office/powerpoint/2010/main" val="35875227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584"/>
            <a:ext cx="9144000" cy="1093304"/>
          </a:xfrm>
        </p:spPr>
        <p:txBody>
          <a:bodyPr/>
          <a:lstStyle/>
          <a:p>
            <a:r>
              <a:rPr lang="en-US" dirty="0" err="1" smtClean="0"/>
              <a:t>Etapes</a:t>
            </a:r>
            <a:endParaRPr lang="en-US" dirty="0"/>
          </a:p>
        </p:txBody>
      </p:sp>
      <p:sp>
        <p:nvSpPr>
          <p:cNvPr id="3" name="Text Placeholder 2"/>
          <p:cNvSpPr>
            <a:spLocks noGrp="1"/>
          </p:cNvSpPr>
          <p:nvPr>
            <p:ph type="body" sz="quarter" idx="10"/>
          </p:nvPr>
        </p:nvSpPr>
        <p:spPr>
          <a:xfrm>
            <a:off x="0" y="1110888"/>
            <a:ext cx="8229600" cy="4892040"/>
          </a:xfrm>
        </p:spPr>
        <p:txBody>
          <a:bodyPr>
            <a:normAutofit fontScale="85000" lnSpcReduction="10000"/>
          </a:bodyPr>
          <a:lstStyle/>
          <a:p>
            <a:pPr marL="457200" indent="-457200">
              <a:spcBef>
                <a:spcPts val="500"/>
              </a:spcBef>
              <a:buFont typeface="+mj-lt"/>
              <a:buAutoNum type="arabicPeriod"/>
            </a:pPr>
            <a:r>
              <a:rPr lang="fr-FR" dirty="0" smtClean="0"/>
              <a:t>Se laver les mains.</a:t>
            </a:r>
          </a:p>
          <a:p>
            <a:pPr marL="457200" indent="-457200">
              <a:spcBef>
                <a:spcPts val="500"/>
              </a:spcBef>
              <a:buFont typeface="+mj-lt"/>
              <a:buAutoNum type="arabicPeriod"/>
            </a:pPr>
            <a:r>
              <a:rPr lang="fr-FR" dirty="0" smtClean="0"/>
              <a:t>Former 2 lignes (A et B) face à face.</a:t>
            </a:r>
          </a:p>
          <a:p>
            <a:pPr marL="457200" indent="-457200">
              <a:spcBef>
                <a:spcPts val="500"/>
              </a:spcBef>
              <a:buFont typeface="+mj-lt"/>
              <a:buAutoNum type="arabicPeriod"/>
            </a:pPr>
            <a:r>
              <a:rPr lang="fr-FR" dirty="0" smtClean="0"/>
              <a:t>Fermer les yeux. Se relaxer. Le thème est « Première fois… » (mettre dans un contexte en jeu)</a:t>
            </a:r>
          </a:p>
          <a:p>
            <a:pPr marL="457200" indent="-457200">
              <a:spcBef>
                <a:spcPts val="500"/>
              </a:spcBef>
              <a:buFont typeface="+mj-lt"/>
              <a:buAutoNum type="arabicPeriod"/>
            </a:pPr>
            <a:r>
              <a:rPr lang="fr-FR" dirty="0" smtClean="0"/>
              <a:t>Tendre les mains (B) et chercher l’autre (A).</a:t>
            </a:r>
          </a:p>
          <a:p>
            <a:pPr marL="457200" indent="-457200">
              <a:spcBef>
                <a:spcPts val="500"/>
              </a:spcBef>
              <a:buFont typeface="+mj-lt"/>
              <a:buAutoNum type="arabicPeriod"/>
            </a:pPr>
            <a:r>
              <a:rPr lang="fr-FR" dirty="0" smtClean="0"/>
              <a:t>Explorer les mains et se laisser guider par la musique (A). Ne rien faire (B).</a:t>
            </a:r>
          </a:p>
          <a:p>
            <a:pPr marL="457200" indent="-457200">
              <a:spcBef>
                <a:spcPts val="500"/>
              </a:spcBef>
              <a:buFont typeface="+mj-lt"/>
              <a:buAutoNum type="arabicPeriod"/>
            </a:pPr>
            <a:r>
              <a:rPr lang="fr-FR" dirty="0"/>
              <a:t>L’organisateur change </a:t>
            </a:r>
            <a:r>
              <a:rPr lang="fr-FR" dirty="0" smtClean="0"/>
              <a:t>inverse les rôles.</a:t>
            </a:r>
          </a:p>
          <a:p>
            <a:pPr marL="457200" indent="-457200">
              <a:spcBef>
                <a:spcPts val="500"/>
              </a:spcBef>
              <a:buFont typeface="+mj-lt"/>
              <a:buAutoNum type="arabicPeriod"/>
            </a:pPr>
            <a:r>
              <a:rPr lang="fr-FR" dirty="0" smtClean="0"/>
              <a:t>Explorer </a:t>
            </a:r>
            <a:r>
              <a:rPr lang="fr-FR" dirty="0"/>
              <a:t>les mains et se laisser guider par la musique </a:t>
            </a:r>
            <a:r>
              <a:rPr lang="fr-FR" dirty="0" smtClean="0"/>
              <a:t>(B). </a:t>
            </a:r>
            <a:r>
              <a:rPr lang="fr-FR" dirty="0"/>
              <a:t>Ne rien faire </a:t>
            </a:r>
            <a:r>
              <a:rPr lang="fr-FR" dirty="0" smtClean="0"/>
              <a:t>(A).</a:t>
            </a:r>
          </a:p>
          <a:p>
            <a:pPr marL="457200" indent="-457200">
              <a:spcBef>
                <a:spcPts val="500"/>
              </a:spcBef>
              <a:buFont typeface="+mj-lt"/>
              <a:buAutoNum type="arabicPeriod"/>
            </a:pPr>
            <a:r>
              <a:rPr lang="fr-FR" dirty="0" smtClean="0"/>
              <a:t>Ouvrez les yeux.</a:t>
            </a:r>
          </a:p>
          <a:p>
            <a:pPr marL="457200" indent="-457200">
              <a:spcBef>
                <a:spcPts val="500"/>
              </a:spcBef>
              <a:buFont typeface="+mj-lt"/>
              <a:buAutoNum type="arabicPeriod"/>
            </a:pPr>
            <a:r>
              <a:rPr lang="fr-FR" dirty="0" err="1" smtClean="0"/>
              <a:t>Debriefing</a:t>
            </a:r>
            <a:r>
              <a:rPr lang="fr-FR" dirty="0" smtClean="0"/>
              <a:t> par paires.</a:t>
            </a:r>
            <a:endParaRPr lang="fr-FR" dirty="0"/>
          </a:p>
        </p:txBody>
      </p:sp>
      <p:pic>
        <p:nvPicPr>
          <p:cNvPr id="5" name="20 - Lond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01288"/>
            <a:ext cx="609600" cy="609600"/>
          </a:xfrm>
          <a:prstGeom prst="rect">
            <a:avLst/>
          </a:prstGeom>
        </p:spPr>
      </p:pic>
    </p:spTree>
    <p:extLst>
      <p:ext uri="{BB962C8B-B14F-4D97-AF65-F5344CB8AC3E}">
        <p14:creationId xmlns:p14="http://schemas.microsoft.com/office/powerpoint/2010/main" val="20390862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746"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smtClean="0"/>
              <a:t>Ars </a:t>
            </a:r>
            <a:r>
              <a:rPr lang="fr-BE" dirty="0" err="1" smtClean="0"/>
              <a:t>Amandi</a:t>
            </a:r>
            <a:r>
              <a:rPr lang="fr-BE" dirty="0" smtClean="0"/>
              <a:t> – Exercice 3/4</a:t>
            </a:r>
            <a:br>
              <a:rPr lang="fr-BE" dirty="0" smtClean="0"/>
            </a:br>
            <a:r>
              <a:rPr lang="fr-BE" sz="2000" i="1" dirty="0" smtClean="0"/>
              <a:t>The essence </a:t>
            </a:r>
            <a:r>
              <a:rPr lang="fr-BE" sz="2000" dirty="0" smtClean="0"/>
              <a:t> - Durée </a:t>
            </a:r>
            <a:r>
              <a:rPr lang="fr-BE" sz="2000" dirty="0"/>
              <a:t>: 5 minutes</a:t>
            </a:r>
            <a:endParaRPr lang="en-US" dirty="0"/>
          </a:p>
        </p:txBody>
      </p:sp>
    </p:spTree>
    <p:extLst>
      <p:ext uri="{BB962C8B-B14F-4D97-AF65-F5344CB8AC3E}">
        <p14:creationId xmlns:p14="http://schemas.microsoft.com/office/powerpoint/2010/main" val="15333414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584"/>
            <a:ext cx="9144000" cy="1093304"/>
          </a:xfrm>
        </p:spPr>
        <p:txBody>
          <a:bodyPr/>
          <a:lstStyle/>
          <a:p>
            <a:r>
              <a:rPr lang="en-US" dirty="0" err="1" smtClean="0"/>
              <a:t>Etapes</a:t>
            </a:r>
            <a:endParaRPr lang="en-US" dirty="0"/>
          </a:p>
        </p:txBody>
      </p:sp>
      <p:sp>
        <p:nvSpPr>
          <p:cNvPr id="3" name="Text Placeholder 2"/>
          <p:cNvSpPr>
            <a:spLocks noGrp="1"/>
          </p:cNvSpPr>
          <p:nvPr>
            <p:ph type="body" sz="quarter" idx="10"/>
          </p:nvPr>
        </p:nvSpPr>
        <p:spPr>
          <a:xfrm>
            <a:off x="0" y="1547446"/>
            <a:ext cx="9144000" cy="3596054"/>
          </a:xfrm>
        </p:spPr>
        <p:txBody>
          <a:bodyPr>
            <a:normAutofit fontScale="92500" lnSpcReduction="20000"/>
          </a:bodyPr>
          <a:lstStyle/>
          <a:p>
            <a:pPr marL="457200" indent="-457200">
              <a:spcBef>
                <a:spcPts val="500"/>
              </a:spcBef>
              <a:buFont typeface="+mj-lt"/>
              <a:buAutoNum type="arabicPeriod"/>
            </a:pPr>
            <a:r>
              <a:rPr lang="fr-FR" dirty="0" smtClean="0"/>
              <a:t>Former des paires face à face (au choix de l’organisateur).</a:t>
            </a:r>
          </a:p>
          <a:p>
            <a:pPr marL="457200" indent="-457200">
              <a:spcBef>
                <a:spcPts val="500"/>
              </a:spcBef>
              <a:buFont typeface="+mj-lt"/>
              <a:buAutoNum type="arabicPeriod"/>
            </a:pPr>
            <a:r>
              <a:rPr lang="fr-FR" dirty="0" smtClean="0"/>
              <a:t>Fermer les yeux. Se relaxer. Le thème est « Une dernière fois… »</a:t>
            </a:r>
            <a:endParaRPr lang="fr-FR" dirty="0"/>
          </a:p>
          <a:p>
            <a:pPr marL="457200" indent="-457200">
              <a:spcBef>
                <a:spcPts val="500"/>
              </a:spcBef>
              <a:buFont typeface="+mj-lt"/>
              <a:buAutoNum type="arabicPeriod"/>
            </a:pPr>
            <a:r>
              <a:rPr lang="fr-FR" dirty="0" smtClean="0"/>
              <a:t>Ouvrez les yeux.</a:t>
            </a:r>
          </a:p>
          <a:p>
            <a:pPr marL="457200" indent="-457200">
              <a:spcBef>
                <a:spcPts val="500"/>
              </a:spcBef>
              <a:buFont typeface="+mj-lt"/>
              <a:buAutoNum type="arabicPeriod"/>
            </a:pPr>
            <a:r>
              <a:rPr lang="fr-FR" dirty="0"/>
              <a:t>Explorer les mains et se laisser guider par la musique de manière sensuelle (mutuellement).</a:t>
            </a:r>
          </a:p>
          <a:p>
            <a:pPr marL="457200" indent="-457200">
              <a:spcBef>
                <a:spcPts val="500"/>
              </a:spcBef>
              <a:buFont typeface="+mj-lt"/>
              <a:buAutoNum type="arabicPeriod"/>
            </a:pPr>
            <a:r>
              <a:rPr lang="fr-FR" dirty="0" err="1" smtClean="0"/>
              <a:t>Debriefing</a:t>
            </a:r>
            <a:r>
              <a:rPr lang="fr-FR" dirty="0" smtClean="0"/>
              <a:t> par paires</a:t>
            </a:r>
            <a:endParaRPr lang="fr-FR" dirty="0"/>
          </a:p>
        </p:txBody>
      </p:sp>
      <p:pic>
        <p:nvPicPr>
          <p:cNvPr id="4" name=" 07 - My Body Is A Cag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34227" y="414767"/>
            <a:ext cx="609600" cy="609600"/>
          </a:xfrm>
          <a:prstGeom prst="rect">
            <a:avLst/>
          </a:prstGeom>
        </p:spPr>
      </p:pic>
    </p:spTree>
    <p:extLst>
      <p:ext uri="{BB962C8B-B14F-4D97-AF65-F5344CB8AC3E}">
        <p14:creationId xmlns:p14="http://schemas.microsoft.com/office/powerpoint/2010/main" val="6415554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64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smtClean="0"/>
              <a:t>Ars </a:t>
            </a:r>
            <a:r>
              <a:rPr lang="fr-BE" dirty="0" err="1" smtClean="0"/>
              <a:t>Amandi</a:t>
            </a:r>
            <a:r>
              <a:rPr lang="fr-BE" dirty="0" smtClean="0"/>
              <a:t> – Exercice 5/5</a:t>
            </a:r>
            <a:br>
              <a:rPr lang="fr-BE" dirty="0" smtClean="0"/>
            </a:br>
            <a:r>
              <a:rPr lang="fr-BE" sz="2000" i="1" dirty="0" err="1" smtClean="0"/>
              <a:t>Smile</a:t>
            </a:r>
            <a:r>
              <a:rPr lang="fr-BE" sz="2000" i="1" dirty="0" smtClean="0"/>
              <a:t> </a:t>
            </a:r>
            <a:r>
              <a:rPr lang="fr-BE" sz="2000" i="1" dirty="0" err="1" smtClean="0"/>
              <a:t>circle</a:t>
            </a:r>
            <a:r>
              <a:rPr lang="fr-BE" sz="2000" i="1" dirty="0" smtClean="0"/>
              <a:t> </a:t>
            </a:r>
            <a:r>
              <a:rPr lang="fr-BE" sz="2000" dirty="0" smtClean="0"/>
              <a:t>- Durée </a:t>
            </a:r>
            <a:r>
              <a:rPr lang="fr-BE" sz="2000" dirty="0"/>
              <a:t>: </a:t>
            </a:r>
            <a:r>
              <a:rPr lang="fr-BE" sz="2000" dirty="0" smtClean="0"/>
              <a:t>2 </a:t>
            </a:r>
            <a:r>
              <a:rPr lang="fr-BE" sz="2000" dirty="0"/>
              <a:t>minutes</a:t>
            </a:r>
            <a:endParaRPr lang="en-US" dirty="0"/>
          </a:p>
        </p:txBody>
      </p:sp>
    </p:spTree>
    <p:extLst>
      <p:ext uri="{BB962C8B-B14F-4D97-AF65-F5344CB8AC3E}">
        <p14:creationId xmlns:p14="http://schemas.microsoft.com/office/powerpoint/2010/main" val="10089376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584"/>
            <a:ext cx="9144000" cy="1093304"/>
          </a:xfrm>
        </p:spPr>
        <p:txBody>
          <a:bodyPr/>
          <a:lstStyle/>
          <a:p>
            <a:r>
              <a:rPr lang="en-US" dirty="0" err="1" smtClean="0"/>
              <a:t>Etapes</a:t>
            </a:r>
            <a:endParaRPr lang="en-US" dirty="0"/>
          </a:p>
        </p:txBody>
      </p:sp>
      <p:sp>
        <p:nvSpPr>
          <p:cNvPr id="3" name="Text Placeholder 2"/>
          <p:cNvSpPr>
            <a:spLocks noGrp="1"/>
          </p:cNvSpPr>
          <p:nvPr>
            <p:ph type="body" sz="quarter" idx="10"/>
          </p:nvPr>
        </p:nvSpPr>
        <p:spPr>
          <a:xfrm>
            <a:off x="0" y="1547446"/>
            <a:ext cx="9144000" cy="3596054"/>
          </a:xfrm>
        </p:spPr>
        <p:txBody>
          <a:bodyPr>
            <a:normAutofit fontScale="70000" lnSpcReduction="20000"/>
          </a:bodyPr>
          <a:lstStyle/>
          <a:p>
            <a:pPr marL="457200" indent="-457200">
              <a:spcBef>
                <a:spcPts val="500"/>
              </a:spcBef>
              <a:buFont typeface="+mj-lt"/>
              <a:buAutoNum type="arabicPeriod"/>
            </a:pPr>
            <a:r>
              <a:rPr lang="fr-FR" dirty="0" smtClean="0"/>
              <a:t>Former un cercle, se tenir par la main et se toucher les épaules.</a:t>
            </a:r>
          </a:p>
          <a:p>
            <a:pPr marL="457200" indent="-457200">
              <a:spcBef>
                <a:spcPts val="500"/>
              </a:spcBef>
              <a:buFont typeface="+mj-lt"/>
              <a:buAutoNum type="arabicPeriod"/>
            </a:pPr>
            <a:r>
              <a:rPr lang="fr-FR" dirty="0" smtClean="0"/>
              <a:t>Fermer les yeux. Trouver un rythme de respiration commun.</a:t>
            </a:r>
            <a:endParaRPr lang="fr-FR" dirty="0"/>
          </a:p>
          <a:p>
            <a:pPr marL="457200" indent="-457200">
              <a:spcBef>
                <a:spcPts val="500"/>
              </a:spcBef>
              <a:buFont typeface="+mj-lt"/>
              <a:buAutoNum type="arabicPeriod"/>
            </a:pPr>
            <a:r>
              <a:rPr lang="fr-FR" dirty="0" smtClean="0"/>
              <a:t>Ouvrez les yeux pour :</a:t>
            </a:r>
          </a:p>
          <a:p>
            <a:pPr marL="857250" lvl="1" indent="-457200">
              <a:spcBef>
                <a:spcPts val="500"/>
              </a:spcBef>
              <a:buFont typeface="+mj-lt"/>
              <a:buAutoNum type="alphaLcParenR"/>
            </a:pPr>
            <a:r>
              <a:rPr lang="fr-FR" dirty="0" smtClean="0"/>
              <a:t>Voir que les autres ont des genoux, épaules, pieds, ventre, cheveux, bouche, mains, yeux.</a:t>
            </a:r>
          </a:p>
          <a:p>
            <a:pPr marL="857250" lvl="1" indent="-457200">
              <a:spcBef>
                <a:spcPts val="500"/>
              </a:spcBef>
              <a:buFont typeface="+mj-lt"/>
              <a:buAutoNum type="alphaLcParenR"/>
            </a:pPr>
            <a:r>
              <a:rPr lang="fr-FR" dirty="0" smtClean="0"/>
              <a:t>Voir que chacun est beau à sa manière et sourit afin de montrer cette beauté personnelle en toute confiance de l’autre.</a:t>
            </a:r>
          </a:p>
          <a:p>
            <a:pPr marL="857250" lvl="1" indent="-457200">
              <a:spcBef>
                <a:spcPts val="500"/>
              </a:spcBef>
              <a:buFont typeface="+mj-lt"/>
              <a:buAutoNum type="alphaLcParenR"/>
            </a:pPr>
            <a:r>
              <a:rPr lang="fr-FR" dirty="0" smtClean="0"/>
              <a:t>Voir que chacun exprime une peur, une hantise à propos de quelque chose ou d’un sujet dont il a honte.</a:t>
            </a:r>
          </a:p>
          <a:p>
            <a:pPr marL="857250" lvl="1" indent="-457200">
              <a:spcBef>
                <a:spcPts val="500"/>
              </a:spcBef>
              <a:buFont typeface="+mj-lt"/>
              <a:buAutoNum type="alphaLcParenR"/>
            </a:pPr>
            <a:r>
              <a:rPr lang="fr-FR" dirty="0" smtClean="0"/>
              <a:t>Voir que chacun se sourit pour se remercier d’avoir participé courageusement à cet atelier.</a:t>
            </a:r>
          </a:p>
          <a:p>
            <a:pPr marL="457200" indent="-457200">
              <a:spcBef>
                <a:spcPts val="500"/>
              </a:spcBef>
              <a:buFont typeface="+mj-lt"/>
              <a:buAutoNum type="arabicPeriod"/>
            </a:pPr>
            <a:r>
              <a:rPr lang="fr-FR" dirty="0" smtClean="0"/>
              <a:t>Fermez les yeux.</a:t>
            </a:r>
          </a:p>
          <a:p>
            <a:pPr marL="457200" indent="-457200">
              <a:spcBef>
                <a:spcPts val="500"/>
              </a:spcBef>
              <a:buFont typeface="+mj-lt"/>
              <a:buAutoNum type="arabicPeriod"/>
            </a:pPr>
            <a:endParaRPr lang="fr-FR" dirty="0"/>
          </a:p>
          <a:p>
            <a:pPr marL="457200" indent="-457200">
              <a:spcBef>
                <a:spcPts val="500"/>
              </a:spcBef>
              <a:buFont typeface="+mj-lt"/>
              <a:buAutoNum type="arabicPeriod"/>
            </a:pPr>
            <a:endParaRPr lang="fr-FR" dirty="0" smtClean="0"/>
          </a:p>
          <a:p>
            <a:pPr marL="857250" lvl="1" indent="-457200">
              <a:spcBef>
                <a:spcPts val="500"/>
              </a:spcBef>
              <a:buFont typeface="+mj-lt"/>
              <a:buAutoNum type="arabicPeriod"/>
            </a:pPr>
            <a:endParaRPr lang="fr-FR" dirty="0" smtClean="0"/>
          </a:p>
        </p:txBody>
      </p:sp>
    </p:spTree>
    <p:extLst>
      <p:ext uri="{BB962C8B-B14F-4D97-AF65-F5344CB8AC3E}">
        <p14:creationId xmlns:p14="http://schemas.microsoft.com/office/powerpoint/2010/main" val="2789704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fr-BE"/>
          </a:p>
        </p:txBody>
      </p:sp>
      <p:sp>
        <p:nvSpPr>
          <p:cNvPr id="5" name="Text Placeholder 4"/>
          <p:cNvSpPr>
            <a:spLocks noGrp="1"/>
          </p:cNvSpPr>
          <p:nvPr>
            <p:ph type="body" sz="quarter" idx="11"/>
          </p:nvPr>
        </p:nvSpPr>
        <p:spPr/>
        <p:txBody>
          <a:bodyPr/>
          <a:lstStyle/>
          <a:p>
            <a:pPr marL="0" indent="0">
              <a:buNone/>
            </a:pPr>
            <a:r>
              <a:rPr lang="fr-BE" b="1" dirty="0"/>
              <a:t>Première fois ?</a:t>
            </a:r>
          </a:p>
          <a:p>
            <a:pPr marL="0" indent="0">
              <a:buNone/>
            </a:pPr>
            <a:r>
              <a:rPr lang="fr-BE" b="1" dirty="0" smtClean="0"/>
              <a:t>Etes-vous prêt(e)s ?</a:t>
            </a:r>
          </a:p>
          <a:p>
            <a:pPr marL="0" indent="0">
              <a:buNone/>
            </a:pPr>
            <a:r>
              <a:rPr lang="fr-BE" b="1" dirty="0" smtClean="0"/>
              <a:t>Interpréter, c’est donner</a:t>
            </a:r>
            <a:r>
              <a:rPr lang="fr-BE" b="1" smtClean="0"/>
              <a:t>. </a:t>
            </a:r>
            <a:endParaRPr lang="fr-BE" b="1" dirty="0" smtClean="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8949" y="4264955"/>
            <a:ext cx="2334324" cy="471547"/>
          </a:xfrm>
          <a:prstGeom prst="rect">
            <a:avLst/>
          </a:prstGeom>
        </p:spPr>
      </p:pic>
      <p:sp>
        <p:nvSpPr>
          <p:cNvPr id="8" name="TextBox 7"/>
          <p:cNvSpPr txBox="1"/>
          <p:nvPr/>
        </p:nvSpPr>
        <p:spPr>
          <a:xfrm>
            <a:off x="7910129" y="4582613"/>
            <a:ext cx="1233871" cy="307777"/>
          </a:xfrm>
          <a:prstGeom prst="rect">
            <a:avLst/>
          </a:prstGeom>
          <a:noFill/>
        </p:spPr>
        <p:txBody>
          <a:bodyPr wrap="square" rtlCol="0">
            <a:spAutoFit/>
          </a:bodyPr>
          <a:lstStyle/>
          <a:p>
            <a:pPr algn="ctr"/>
            <a:r>
              <a:rPr lang="fr-BE" sz="1400" dirty="0" smtClean="0">
                <a:solidFill>
                  <a:schemeClr val="bg1"/>
                </a:solidFill>
              </a:rPr>
              <a:t>2016</a:t>
            </a:r>
            <a:endParaRPr lang="en-US" sz="1400" dirty="0">
              <a:solidFill>
                <a:schemeClr val="bg1"/>
              </a:solidFill>
            </a:endParaRPr>
          </a:p>
        </p:txBody>
      </p:sp>
    </p:spTree>
    <p:extLst>
      <p:ext uri="{BB962C8B-B14F-4D97-AF65-F5344CB8AC3E}">
        <p14:creationId xmlns:p14="http://schemas.microsoft.com/office/powerpoint/2010/main" val="10904896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smtClean="0"/>
              <a:t>L’amour chez les clones</a:t>
            </a:r>
            <a:endParaRPr lang="en-US" dirty="0"/>
          </a:p>
        </p:txBody>
      </p:sp>
    </p:spTree>
    <p:extLst>
      <p:ext uri="{BB962C8B-B14F-4D97-AF65-F5344CB8AC3E}">
        <p14:creationId xmlns:p14="http://schemas.microsoft.com/office/powerpoint/2010/main" val="17313620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584"/>
            <a:ext cx="9144000" cy="1093304"/>
          </a:xfrm>
        </p:spPr>
        <p:txBody>
          <a:bodyPr/>
          <a:lstStyle/>
          <a:p>
            <a:r>
              <a:rPr lang="en-US" dirty="0" err="1" smtClean="0"/>
              <a:t>Contexte</a:t>
            </a:r>
            <a:r>
              <a:rPr lang="en-US" dirty="0" smtClean="0"/>
              <a:t> du </a:t>
            </a:r>
            <a:r>
              <a:rPr lang="en-US" dirty="0" err="1" smtClean="0"/>
              <a:t>jeu</a:t>
            </a:r>
            <a:r>
              <a:rPr lang="en-US" dirty="0" smtClean="0"/>
              <a:t> (</a:t>
            </a:r>
            <a:r>
              <a:rPr lang="en-US" dirty="0" err="1" smtClean="0"/>
              <a:t>diégétique</a:t>
            </a:r>
            <a:r>
              <a:rPr lang="en-US" dirty="0" smtClean="0"/>
              <a:t>)</a:t>
            </a:r>
            <a:endParaRPr lang="en-US" dirty="0"/>
          </a:p>
        </p:txBody>
      </p:sp>
      <p:sp>
        <p:nvSpPr>
          <p:cNvPr id="3" name="Text Placeholder 2"/>
          <p:cNvSpPr>
            <a:spLocks noGrp="1"/>
          </p:cNvSpPr>
          <p:nvPr>
            <p:ph type="body" sz="quarter" idx="10"/>
          </p:nvPr>
        </p:nvSpPr>
        <p:spPr>
          <a:xfrm>
            <a:off x="0" y="1362808"/>
            <a:ext cx="9144000" cy="4706522"/>
          </a:xfrm>
        </p:spPr>
        <p:txBody>
          <a:bodyPr>
            <a:normAutofit fontScale="55000" lnSpcReduction="20000"/>
          </a:bodyPr>
          <a:lstStyle/>
          <a:p>
            <a:pPr>
              <a:spcBef>
                <a:spcPts val="500"/>
              </a:spcBef>
            </a:pPr>
            <a:r>
              <a:rPr lang="fr-FR" dirty="0" smtClean="0"/>
              <a:t>Plus que d’être stérile, c’est le fait d’avoir perdu </a:t>
            </a:r>
            <a:r>
              <a:rPr lang="fr-FR" dirty="0"/>
              <a:t>l’instinct de reproduction </a:t>
            </a:r>
            <a:r>
              <a:rPr lang="fr-FR" dirty="0" smtClean="0"/>
              <a:t>(le </a:t>
            </a:r>
            <a:r>
              <a:rPr lang="fr-FR" dirty="0"/>
              <a:t>désir </a:t>
            </a:r>
            <a:r>
              <a:rPr lang="fr-FR" dirty="0" smtClean="0"/>
              <a:t>qui y est associé et les zones érogènes habituelles) qui a modifié le comportement sexuel du clone.</a:t>
            </a:r>
          </a:p>
          <a:p>
            <a:pPr>
              <a:spcBef>
                <a:spcPts val="500"/>
              </a:spcBef>
            </a:pPr>
            <a:endParaRPr lang="fr-FR" dirty="0" smtClean="0"/>
          </a:p>
          <a:p>
            <a:pPr>
              <a:spcBef>
                <a:spcPts val="500"/>
              </a:spcBef>
            </a:pPr>
            <a:r>
              <a:rPr lang="fr-FR" dirty="0" smtClean="0"/>
              <a:t>La notion de genre n’est plus vraiment sexuée. L’homosexualité est donc aussi courante que l’hétérosexualité. Le terme sexe est donc d’abord lié à la notion de genre et non plus de reproduction ou de plaisir.</a:t>
            </a:r>
          </a:p>
          <a:p>
            <a:pPr>
              <a:spcBef>
                <a:spcPts val="500"/>
              </a:spcBef>
            </a:pPr>
            <a:endParaRPr lang="fr-FR" dirty="0" smtClean="0"/>
          </a:p>
          <a:p>
            <a:pPr>
              <a:spcBef>
                <a:spcPts val="500"/>
              </a:spcBef>
            </a:pPr>
            <a:r>
              <a:rPr lang="fr-FR" dirty="0" smtClean="0"/>
              <a:t>Le besoin d’échanger des moments forts et intimes est pourtant resté. Cela explique donc que le clone a trouvé un nouveau moyen de partager des sensations et émotions. La pratique qui s’est imposée comme étant généralement la plus riche en émotion est donc la caresse et plus précisément la caresse manuelle (des mains). </a:t>
            </a:r>
          </a:p>
          <a:p>
            <a:pPr>
              <a:spcBef>
                <a:spcPts val="500"/>
              </a:spcBef>
            </a:pPr>
            <a:endParaRPr lang="fr-FR" dirty="0"/>
          </a:p>
          <a:p>
            <a:pPr>
              <a:spcBef>
                <a:spcPts val="500"/>
              </a:spcBef>
            </a:pPr>
            <a:r>
              <a:rPr lang="fr-FR" dirty="0" smtClean="0"/>
              <a:t>Ne pas porter de gants est l’équivalent actuel d’être torse-nu (pour un homme), c’est gênant s’il n’y a pas de contexte le demandant (exemple de contexte accepté : si on doit être précis dans sa gestuelle, taper sur un clavier, chez soi à l’aise, etc.). On sort « couvert », sinon</a:t>
            </a:r>
            <a:r>
              <a:rPr lang="fr-FR" dirty="0"/>
              <a:t>. C’est une erreur de comparer les mains aux attributs </a:t>
            </a:r>
            <a:r>
              <a:rPr lang="fr-FR" dirty="0" smtClean="0"/>
              <a:t>sexuels </a:t>
            </a:r>
            <a:r>
              <a:rPr lang="fr-FR" dirty="0"/>
              <a:t>d’aujourd’hui. Les mains restent des mains mais sont </a:t>
            </a:r>
            <a:r>
              <a:rPr lang="fr-FR" dirty="0" smtClean="0"/>
              <a:t>justes connotées (donc pas de « </a:t>
            </a:r>
            <a:r>
              <a:rPr lang="fr-FR" dirty="0" err="1" smtClean="0"/>
              <a:t>surjeu</a:t>
            </a:r>
            <a:r>
              <a:rPr lang="fr-FR" dirty="0" smtClean="0"/>
              <a:t> » nécessaire à ce niveau).</a:t>
            </a:r>
          </a:p>
          <a:p>
            <a:pPr>
              <a:spcBef>
                <a:spcPts val="500"/>
              </a:spcBef>
            </a:pPr>
            <a:endParaRPr lang="fr-FR" dirty="0"/>
          </a:p>
          <a:p>
            <a:pPr>
              <a:spcBef>
                <a:spcPts val="500"/>
              </a:spcBef>
            </a:pPr>
            <a:r>
              <a:rPr lang="fr-FR" dirty="0" smtClean="0"/>
              <a:t>Le sexe à l’ancienne est perçu comme très animal et déplacé. C’est une sorte de déviance.</a:t>
            </a:r>
          </a:p>
        </p:txBody>
      </p:sp>
    </p:spTree>
    <p:extLst>
      <p:ext uri="{BB962C8B-B14F-4D97-AF65-F5344CB8AC3E}">
        <p14:creationId xmlns:p14="http://schemas.microsoft.com/office/powerpoint/2010/main" val="37159074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smtClean="0"/>
              <a:t>Ars </a:t>
            </a:r>
            <a:r>
              <a:rPr lang="fr-BE" dirty="0" err="1" smtClean="0"/>
              <a:t>Amandi</a:t>
            </a:r>
            <a:r>
              <a:rPr lang="fr-BE" dirty="0" smtClean="0"/>
              <a:t> – Pourquoi ?</a:t>
            </a:r>
            <a:endParaRPr lang="en-US" dirty="0"/>
          </a:p>
        </p:txBody>
      </p:sp>
    </p:spTree>
    <p:extLst>
      <p:ext uri="{BB962C8B-B14F-4D97-AF65-F5344CB8AC3E}">
        <p14:creationId xmlns:p14="http://schemas.microsoft.com/office/powerpoint/2010/main" val="20591565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Text Placeholder 6"/>
          <p:cNvSpPr>
            <a:spLocks noGrp="1"/>
          </p:cNvSpPr>
          <p:nvPr>
            <p:ph type="body" sz="quarter" idx="11"/>
          </p:nvPr>
        </p:nvSpPr>
        <p:spPr/>
        <p:txBody>
          <a:bodyPr>
            <a:normAutofit/>
          </a:bodyPr>
          <a:lstStyle/>
          <a:p>
            <a:pPr marL="0" indent="0">
              <a:buNone/>
            </a:pPr>
            <a:r>
              <a:rPr lang="fr-FR" dirty="0" smtClean="0"/>
              <a:t>Transposer les relations intimes en un procédé qui en diminue la gêne et permette l’émotion</a:t>
            </a:r>
          </a:p>
        </p:txBody>
      </p:sp>
    </p:spTree>
    <p:extLst>
      <p:ext uri="{BB962C8B-B14F-4D97-AF65-F5344CB8AC3E}">
        <p14:creationId xmlns:p14="http://schemas.microsoft.com/office/powerpoint/2010/main" val="32462061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584"/>
            <a:ext cx="9144000" cy="1093304"/>
          </a:xfrm>
        </p:spPr>
        <p:txBody>
          <a:bodyPr/>
          <a:lstStyle/>
          <a:p>
            <a:r>
              <a:rPr lang="en-US" dirty="0" err="1" smtClean="0"/>
              <a:t>Pourquoi</a:t>
            </a:r>
            <a:r>
              <a:rPr lang="en-US" dirty="0" smtClean="0"/>
              <a:t> </a:t>
            </a:r>
            <a:r>
              <a:rPr lang="en-US" dirty="0" err="1" smtClean="0"/>
              <a:t>cet</a:t>
            </a:r>
            <a:r>
              <a:rPr lang="en-US" dirty="0" smtClean="0"/>
              <a:t> atelier ?</a:t>
            </a:r>
            <a:endParaRPr lang="en-US" dirty="0"/>
          </a:p>
        </p:txBody>
      </p:sp>
      <p:sp>
        <p:nvSpPr>
          <p:cNvPr id="3" name="Text Placeholder 2"/>
          <p:cNvSpPr>
            <a:spLocks noGrp="1"/>
          </p:cNvSpPr>
          <p:nvPr>
            <p:ph type="body" sz="quarter" idx="10"/>
          </p:nvPr>
        </p:nvSpPr>
        <p:spPr>
          <a:xfrm>
            <a:off x="0" y="1547446"/>
            <a:ext cx="9144000" cy="3596054"/>
          </a:xfrm>
        </p:spPr>
        <p:txBody>
          <a:bodyPr>
            <a:normAutofit fontScale="85000" lnSpcReduction="20000"/>
          </a:bodyPr>
          <a:lstStyle/>
          <a:p>
            <a:pPr>
              <a:spcBef>
                <a:spcPts val="500"/>
              </a:spcBef>
            </a:pPr>
            <a:r>
              <a:rPr lang="fr-FR" dirty="0" smtClean="0"/>
              <a:t>Pour se préparer au cas où cela arriverait.</a:t>
            </a:r>
          </a:p>
          <a:p>
            <a:pPr>
              <a:spcBef>
                <a:spcPts val="500"/>
              </a:spcBef>
            </a:pPr>
            <a:endParaRPr lang="fr-FR" dirty="0"/>
          </a:p>
          <a:p>
            <a:pPr>
              <a:spcBef>
                <a:spcPts val="500"/>
              </a:spcBef>
            </a:pPr>
            <a:r>
              <a:rPr lang="fr-FR" dirty="0" smtClean="0"/>
              <a:t>Pour permettre un jeu fluide moins bloquant, mais ayant néanmoins des conditions propices aux émotions.</a:t>
            </a:r>
          </a:p>
          <a:p>
            <a:pPr>
              <a:spcBef>
                <a:spcPts val="500"/>
              </a:spcBef>
            </a:pPr>
            <a:endParaRPr lang="fr-FR" dirty="0" smtClean="0"/>
          </a:p>
          <a:p>
            <a:pPr>
              <a:spcBef>
                <a:spcPts val="500"/>
              </a:spcBef>
            </a:pPr>
            <a:r>
              <a:rPr lang="fr-FR" dirty="0" smtClean="0"/>
              <a:t>Parce que cela a tout son sens dans notre </a:t>
            </a:r>
            <a:r>
              <a:rPr lang="fr-FR" smtClean="0"/>
              <a:t>GN même </a:t>
            </a:r>
            <a:r>
              <a:rPr lang="fr-FR" dirty="0" smtClean="0"/>
              <a:t>si les relations intimes ne sont pas au centre du jeu.</a:t>
            </a:r>
          </a:p>
          <a:p>
            <a:pPr>
              <a:spcBef>
                <a:spcPts val="500"/>
              </a:spcBef>
            </a:pPr>
            <a:endParaRPr lang="fr-FR" dirty="0"/>
          </a:p>
          <a:p>
            <a:pPr>
              <a:spcBef>
                <a:spcPts val="500"/>
              </a:spcBef>
            </a:pPr>
            <a:r>
              <a:rPr lang="fr-FR" dirty="0" smtClean="0"/>
              <a:t>Objectif : ressentir des émotions</a:t>
            </a:r>
          </a:p>
          <a:p>
            <a:pPr>
              <a:spcBef>
                <a:spcPts val="500"/>
              </a:spcBef>
            </a:pPr>
            <a:endParaRPr lang="fr-FR" dirty="0" smtClean="0"/>
          </a:p>
          <a:p>
            <a:pPr>
              <a:spcBef>
                <a:spcPts val="500"/>
              </a:spcBef>
            </a:pPr>
            <a:endParaRPr lang="fr-FR" dirty="0"/>
          </a:p>
        </p:txBody>
      </p:sp>
    </p:spTree>
    <p:extLst>
      <p:ext uri="{BB962C8B-B14F-4D97-AF65-F5344CB8AC3E}">
        <p14:creationId xmlns:p14="http://schemas.microsoft.com/office/powerpoint/2010/main" val="3899176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BE" dirty="0" smtClean="0"/>
              <a:t>Ars </a:t>
            </a:r>
            <a:r>
              <a:rPr lang="fr-BE" dirty="0" err="1" smtClean="0"/>
              <a:t>Amandi</a:t>
            </a:r>
            <a:r>
              <a:rPr lang="fr-BE" dirty="0" smtClean="0"/>
              <a:t> – La technique</a:t>
            </a:r>
            <a:endParaRPr lang="en-US" dirty="0"/>
          </a:p>
        </p:txBody>
      </p:sp>
    </p:spTree>
    <p:extLst>
      <p:ext uri="{BB962C8B-B14F-4D97-AF65-F5344CB8AC3E}">
        <p14:creationId xmlns:p14="http://schemas.microsoft.com/office/powerpoint/2010/main" val="23597553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Text Placeholder 6"/>
          <p:cNvSpPr>
            <a:spLocks noGrp="1"/>
          </p:cNvSpPr>
          <p:nvPr>
            <p:ph type="body" sz="quarter" idx="11"/>
          </p:nvPr>
        </p:nvSpPr>
        <p:spPr/>
        <p:txBody>
          <a:bodyPr>
            <a:normAutofit/>
          </a:bodyPr>
          <a:lstStyle/>
          <a:p>
            <a:pPr marL="0" indent="0">
              <a:buNone/>
            </a:pPr>
            <a:r>
              <a:rPr lang="fr-FR" dirty="0" smtClean="0"/>
              <a:t>Les mains, juste les mains !</a:t>
            </a:r>
          </a:p>
        </p:txBody>
      </p:sp>
    </p:spTree>
    <p:extLst>
      <p:ext uri="{BB962C8B-B14F-4D97-AF65-F5344CB8AC3E}">
        <p14:creationId xmlns:p14="http://schemas.microsoft.com/office/powerpoint/2010/main" val="3175984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584"/>
            <a:ext cx="9144000" cy="1093304"/>
          </a:xfrm>
        </p:spPr>
        <p:txBody>
          <a:bodyPr/>
          <a:lstStyle/>
          <a:p>
            <a:r>
              <a:rPr lang="en-US" dirty="0" err="1" smtClean="0"/>
              <a:t>Système</a:t>
            </a:r>
            <a:r>
              <a:rPr lang="en-US" dirty="0" smtClean="0"/>
              <a:t> de simulation (</a:t>
            </a:r>
            <a:r>
              <a:rPr lang="en-US" dirty="0" err="1" smtClean="0"/>
              <a:t>règles</a:t>
            </a:r>
            <a:r>
              <a:rPr lang="en-US" dirty="0" smtClean="0"/>
              <a:t>)</a:t>
            </a:r>
            <a:endParaRPr lang="en-US" dirty="0"/>
          </a:p>
        </p:txBody>
      </p:sp>
      <p:sp>
        <p:nvSpPr>
          <p:cNvPr id="3" name="Text Placeholder 2"/>
          <p:cNvSpPr>
            <a:spLocks noGrp="1"/>
          </p:cNvSpPr>
          <p:nvPr>
            <p:ph type="body" sz="quarter" idx="10"/>
          </p:nvPr>
        </p:nvSpPr>
        <p:spPr>
          <a:xfrm>
            <a:off x="0" y="1547446"/>
            <a:ext cx="9144000" cy="3596054"/>
          </a:xfrm>
        </p:spPr>
        <p:txBody>
          <a:bodyPr>
            <a:normAutofit fontScale="62500" lnSpcReduction="20000"/>
          </a:bodyPr>
          <a:lstStyle/>
          <a:p>
            <a:pPr>
              <a:spcBef>
                <a:spcPts val="500"/>
              </a:spcBef>
            </a:pPr>
            <a:r>
              <a:rPr lang="fr-FR" dirty="0" smtClean="0"/>
              <a:t>Les relations intimes sont concrétisées par </a:t>
            </a:r>
            <a:r>
              <a:rPr lang="fr-FR" dirty="0"/>
              <a:t>le toucher (caresses et massages) en le limitant </a:t>
            </a:r>
            <a:r>
              <a:rPr lang="fr-FR" dirty="0" smtClean="0"/>
              <a:t>aux mains uniquement (pas de baiser sur les doigts, etc.)</a:t>
            </a:r>
          </a:p>
          <a:p>
            <a:pPr>
              <a:spcBef>
                <a:spcPts val="500"/>
              </a:spcBef>
            </a:pPr>
            <a:endParaRPr lang="fr-FR" dirty="0" smtClean="0"/>
          </a:p>
          <a:p>
            <a:pPr>
              <a:spcBef>
                <a:spcPts val="500"/>
              </a:spcBef>
            </a:pPr>
            <a:r>
              <a:rPr lang="fr-FR" dirty="0" smtClean="0"/>
              <a:t>Le </a:t>
            </a:r>
            <a:r>
              <a:rPr lang="fr-FR" dirty="0"/>
              <a:t>plus important est le regard. </a:t>
            </a:r>
            <a:r>
              <a:rPr lang="fr-FR" dirty="0" smtClean="0"/>
              <a:t>La façon de se caresser indique l’intention.</a:t>
            </a:r>
          </a:p>
          <a:p>
            <a:pPr>
              <a:spcBef>
                <a:spcPts val="500"/>
              </a:spcBef>
            </a:pPr>
            <a:endParaRPr lang="fr-FR" dirty="0"/>
          </a:p>
          <a:p>
            <a:pPr>
              <a:spcBef>
                <a:spcPts val="500"/>
              </a:spcBef>
            </a:pPr>
            <a:r>
              <a:rPr lang="fr-FR" dirty="0" smtClean="0"/>
              <a:t>Le </a:t>
            </a:r>
            <a:r>
              <a:rPr lang="fr-FR" dirty="0"/>
              <a:t>sexe contraint (viol) </a:t>
            </a:r>
            <a:r>
              <a:rPr lang="fr-FR" dirty="0" smtClean="0"/>
              <a:t>n’a plus de raison d’être car c’est le contexte qui amène le plaisir intime.</a:t>
            </a:r>
          </a:p>
          <a:p>
            <a:pPr>
              <a:spcBef>
                <a:spcPts val="500"/>
              </a:spcBef>
            </a:pPr>
            <a:endParaRPr lang="fr-FR" dirty="0"/>
          </a:p>
          <a:p>
            <a:pPr>
              <a:spcBef>
                <a:spcPts val="500"/>
              </a:spcBef>
            </a:pPr>
            <a:r>
              <a:rPr lang="fr-FR" dirty="0" smtClean="0"/>
              <a:t>Tapoter du doigt signifie qu’il faut diminuer l’intensité ou arrêter si les tapotements continuent. C’est un signal time-out de sécurité (on ne peut l’ignorer) mais est aussi un code en time-in.</a:t>
            </a:r>
          </a:p>
        </p:txBody>
      </p:sp>
    </p:spTree>
    <p:extLst>
      <p:ext uri="{BB962C8B-B14F-4D97-AF65-F5344CB8AC3E}">
        <p14:creationId xmlns:p14="http://schemas.microsoft.com/office/powerpoint/2010/main" val="39694678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igitasLBi">
      <a:dk1>
        <a:sysClr val="windowText" lastClr="000000"/>
      </a:dk1>
      <a:lt1>
        <a:sysClr val="window" lastClr="FFFFFF"/>
      </a:lt1>
      <a:dk2>
        <a:srgbClr val="767473"/>
      </a:dk2>
      <a:lt2>
        <a:srgbClr val="F4F2F1"/>
      </a:lt2>
      <a:accent1>
        <a:srgbClr val="ED1C27"/>
      </a:accent1>
      <a:accent2>
        <a:srgbClr val="B6B4B3"/>
      </a:accent2>
      <a:accent3>
        <a:srgbClr val="AC1C22"/>
      </a:accent3>
      <a:accent4>
        <a:srgbClr val="27271D"/>
      </a:accent4>
      <a:accent5>
        <a:srgbClr val="FFFFFF"/>
      </a:accent5>
      <a:accent6>
        <a:srgbClr val="FFFFFF"/>
      </a:accent6>
      <a:hlink>
        <a:srgbClr val="EF1C27"/>
      </a:hlink>
      <a:folHlink>
        <a:srgbClr val="AC1C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DigitasLBi template v1</Template>
  <TotalTime>2635</TotalTime>
  <Words>719</Words>
  <Application>Microsoft Office PowerPoint</Application>
  <PresentationFormat>On-screen Show (16:9)</PresentationFormat>
  <Paragraphs>103</Paragraphs>
  <Slides>19</Slides>
  <Notes>11</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19</vt:i4>
      </vt:variant>
    </vt:vector>
  </HeadingPairs>
  <TitlesOfParts>
    <vt:vector size="30" baseType="lpstr">
      <vt:lpstr>Arial</vt:lpstr>
      <vt:lpstr>Calibri</vt:lpstr>
      <vt:lpstr>Comic Sans MS</vt:lpstr>
      <vt:lpstr>Duke Regular</vt:lpstr>
      <vt:lpstr>Gotham Bold</vt:lpstr>
      <vt:lpstr>Gotham Light</vt:lpstr>
      <vt:lpstr>Gotham Medium</vt:lpstr>
      <vt:lpstr>Lucida Grande</vt:lpstr>
      <vt:lpstr>Wingdings</vt:lpstr>
      <vt:lpstr>ヒラギノ角ゴ ProN W3</vt:lpstr>
      <vt:lpstr>Office Theme</vt:lpstr>
      <vt:lpstr>CLONES</vt:lpstr>
      <vt:lpstr>L’amour chez les clones</vt:lpstr>
      <vt:lpstr>Contexte du jeu (diégétique)</vt:lpstr>
      <vt:lpstr>Ars Amandi – Pourquoi ?</vt:lpstr>
      <vt:lpstr>PowerPoint Presentation</vt:lpstr>
      <vt:lpstr>Pourquoi cet atelier ?</vt:lpstr>
      <vt:lpstr>Ars Amandi – La technique</vt:lpstr>
      <vt:lpstr>PowerPoint Presentation</vt:lpstr>
      <vt:lpstr>Système de simulation (règles)</vt:lpstr>
      <vt:lpstr>Ars Amandi – Exercice 1/4 Who’s who - Durée : 5-10 minutes</vt:lpstr>
      <vt:lpstr>Qui est qui ?</vt:lpstr>
      <vt:lpstr>Ars Amandi – Exercice 2/4 Touch - Durée : 10 minutes</vt:lpstr>
      <vt:lpstr>Consignes pour tous les exercices</vt:lpstr>
      <vt:lpstr>Etapes</vt:lpstr>
      <vt:lpstr>Ars Amandi – Exercice 3/4 The essence  - Durée : 5 minutes</vt:lpstr>
      <vt:lpstr>Etapes</vt:lpstr>
      <vt:lpstr>Ars Amandi – Exercice 5/5 Smile circle - Durée : 2 minutes</vt:lpstr>
      <vt:lpstr>Etapes</vt:lpstr>
      <vt:lpstr>PowerPoint Presentation</vt:lpstr>
    </vt:vector>
  </TitlesOfParts>
  <Company>Publicis Groupe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NARRATIF commun</dc:title>
  <dc:creator>Cruyplants Gilles</dc:creator>
  <cp:lastModifiedBy>Cruyplants Gilles</cp:lastModifiedBy>
  <cp:revision>298</cp:revision>
  <dcterms:created xsi:type="dcterms:W3CDTF">2015-01-08T11:54:58Z</dcterms:created>
  <dcterms:modified xsi:type="dcterms:W3CDTF">2015-06-22T08:42:32Z</dcterms:modified>
</cp:coreProperties>
</file>